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1887200" cy="27432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29" d="100"/>
          <a:sy n="29" d="100"/>
        </p:scale>
        <p:origin x="36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4489452"/>
            <a:ext cx="10104120" cy="9550400"/>
          </a:xfrm>
        </p:spPr>
        <p:txBody>
          <a:bodyPr anchor="b"/>
          <a:lstStyle>
            <a:lvl1pPr algn="ctr">
              <a:defRPr sz="311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14408152"/>
            <a:ext cx="8915400" cy="6623048"/>
          </a:xfrm>
        </p:spPr>
        <p:txBody>
          <a:bodyPr/>
          <a:lstStyle>
            <a:lvl1pPr marL="0" indent="0" algn="ctr">
              <a:buNone/>
              <a:defRPr sz="12479"/>
            </a:lvl1pPr>
            <a:lvl2pPr marL="2377248" indent="0" algn="ctr">
              <a:buNone/>
              <a:defRPr sz="10400"/>
            </a:lvl2pPr>
            <a:lvl3pPr marL="4754496" indent="0" algn="ctr">
              <a:buNone/>
              <a:defRPr sz="9360"/>
            </a:lvl3pPr>
            <a:lvl4pPr marL="7131744" indent="0" algn="ctr">
              <a:buNone/>
              <a:defRPr sz="8320"/>
            </a:lvl4pPr>
            <a:lvl5pPr marL="9508992" indent="0" algn="ctr">
              <a:buNone/>
              <a:defRPr sz="8320"/>
            </a:lvl5pPr>
            <a:lvl6pPr marL="11886240" indent="0" algn="ctr">
              <a:buNone/>
              <a:defRPr sz="8320"/>
            </a:lvl6pPr>
            <a:lvl7pPr marL="14263488" indent="0" algn="ctr">
              <a:buNone/>
              <a:defRPr sz="8320"/>
            </a:lvl7pPr>
            <a:lvl8pPr marL="16640736" indent="0" algn="ctr">
              <a:buNone/>
              <a:defRPr sz="8320"/>
            </a:lvl8pPr>
            <a:lvl9pPr marL="19017984" indent="0" algn="ctr">
              <a:buNone/>
              <a:defRPr sz="83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36B-C43A-43BA-99B7-D4BD0802337B}" type="datetimeFigureOut">
              <a:rPr lang="en-US" smtClean="0"/>
              <a:t>2020-03-20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B105-8FB2-4892-8BA5-A8B747F7C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0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36B-C43A-43BA-99B7-D4BD0802337B}" type="datetimeFigureOut">
              <a:rPr lang="en-US" smtClean="0"/>
              <a:t>2020-03-20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B105-8FB2-4892-8BA5-A8B747F7C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9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6779" y="1460500"/>
            <a:ext cx="2563178" cy="23247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7247" y="1460500"/>
            <a:ext cx="7540943" cy="23247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36B-C43A-43BA-99B7-D4BD0802337B}" type="datetimeFigureOut">
              <a:rPr lang="en-US" smtClean="0"/>
              <a:t>2020-03-20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B105-8FB2-4892-8BA5-A8B747F7C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965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36B-C43A-43BA-99B7-D4BD0802337B}" type="datetimeFigureOut">
              <a:rPr lang="en-US" smtClean="0"/>
              <a:t>2020-03-20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B105-8FB2-4892-8BA5-A8B747F7C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43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054" y="6838958"/>
            <a:ext cx="10252710" cy="11410948"/>
          </a:xfrm>
        </p:spPr>
        <p:txBody>
          <a:bodyPr anchor="b"/>
          <a:lstStyle>
            <a:lvl1pPr>
              <a:defRPr sz="311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1054" y="18357858"/>
            <a:ext cx="10252710" cy="6000748"/>
          </a:xfrm>
        </p:spPr>
        <p:txBody>
          <a:bodyPr/>
          <a:lstStyle>
            <a:lvl1pPr marL="0" indent="0">
              <a:buNone/>
              <a:defRPr sz="12479">
                <a:solidFill>
                  <a:schemeClr val="tx1"/>
                </a:solidFill>
              </a:defRPr>
            </a:lvl1pPr>
            <a:lvl2pPr marL="2377248" indent="0">
              <a:buNone/>
              <a:defRPr sz="10400">
                <a:solidFill>
                  <a:schemeClr val="tx1">
                    <a:tint val="75000"/>
                  </a:schemeClr>
                </a:solidFill>
              </a:defRPr>
            </a:lvl2pPr>
            <a:lvl3pPr marL="4754496" indent="0">
              <a:buNone/>
              <a:defRPr sz="9360">
                <a:solidFill>
                  <a:schemeClr val="tx1">
                    <a:tint val="75000"/>
                  </a:schemeClr>
                </a:solidFill>
              </a:defRPr>
            </a:lvl3pPr>
            <a:lvl4pPr marL="7131744" indent="0">
              <a:buNone/>
              <a:defRPr sz="8320">
                <a:solidFill>
                  <a:schemeClr val="tx1">
                    <a:tint val="75000"/>
                  </a:schemeClr>
                </a:solidFill>
              </a:defRPr>
            </a:lvl4pPr>
            <a:lvl5pPr marL="9508992" indent="0">
              <a:buNone/>
              <a:defRPr sz="8320">
                <a:solidFill>
                  <a:schemeClr val="tx1">
                    <a:tint val="75000"/>
                  </a:schemeClr>
                </a:solidFill>
              </a:defRPr>
            </a:lvl5pPr>
            <a:lvl6pPr marL="11886240" indent="0">
              <a:buNone/>
              <a:defRPr sz="8320">
                <a:solidFill>
                  <a:schemeClr val="tx1">
                    <a:tint val="75000"/>
                  </a:schemeClr>
                </a:solidFill>
              </a:defRPr>
            </a:lvl6pPr>
            <a:lvl7pPr marL="14263488" indent="0">
              <a:buNone/>
              <a:defRPr sz="8320">
                <a:solidFill>
                  <a:schemeClr val="tx1">
                    <a:tint val="75000"/>
                  </a:schemeClr>
                </a:solidFill>
              </a:defRPr>
            </a:lvl7pPr>
            <a:lvl8pPr marL="16640736" indent="0">
              <a:buNone/>
              <a:defRPr sz="8320">
                <a:solidFill>
                  <a:schemeClr val="tx1">
                    <a:tint val="75000"/>
                  </a:schemeClr>
                </a:solidFill>
              </a:defRPr>
            </a:lvl8pPr>
            <a:lvl9pPr marL="19017984" indent="0">
              <a:buNone/>
              <a:defRPr sz="8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36B-C43A-43BA-99B7-D4BD0802337B}" type="datetimeFigureOut">
              <a:rPr lang="en-US" smtClean="0"/>
              <a:t>2020-03-20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B105-8FB2-4892-8BA5-A8B747F7C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8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7245" y="7302500"/>
            <a:ext cx="50520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7895" y="7302500"/>
            <a:ext cx="505206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36B-C43A-43BA-99B7-D4BD0802337B}" type="datetimeFigureOut">
              <a:rPr lang="en-US" smtClean="0"/>
              <a:t>2020-03-20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B105-8FB2-4892-8BA5-A8B747F7C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94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3" y="1460506"/>
            <a:ext cx="10252710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795" y="6724652"/>
            <a:ext cx="5028842" cy="3295648"/>
          </a:xfrm>
        </p:spPr>
        <p:txBody>
          <a:bodyPr anchor="b"/>
          <a:lstStyle>
            <a:lvl1pPr marL="0" indent="0">
              <a:buNone/>
              <a:defRPr sz="12479" b="1"/>
            </a:lvl1pPr>
            <a:lvl2pPr marL="2377248" indent="0">
              <a:buNone/>
              <a:defRPr sz="10400" b="1"/>
            </a:lvl2pPr>
            <a:lvl3pPr marL="4754496" indent="0">
              <a:buNone/>
              <a:defRPr sz="9360" b="1"/>
            </a:lvl3pPr>
            <a:lvl4pPr marL="7131744" indent="0">
              <a:buNone/>
              <a:defRPr sz="8320" b="1"/>
            </a:lvl4pPr>
            <a:lvl5pPr marL="9508992" indent="0">
              <a:buNone/>
              <a:defRPr sz="8320" b="1"/>
            </a:lvl5pPr>
            <a:lvl6pPr marL="11886240" indent="0">
              <a:buNone/>
              <a:defRPr sz="8320" b="1"/>
            </a:lvl6pPr>
            <a:lvl7pPr marL="14263488" indent="0">
              <a:buNone/>
              <a:defRPr sz="8320" b="1"/>
            </a:lvl7pPr>
            <a:lvl8pPr marL="16640736" indent="0">
              <a:buNone/>
              <a:defRPr sz="8320" b="1"/>
            </a:lvl8pPr>
            <a:lvl9pPr marL="19017984" indent="0">
              <a:buNone/>
              <a:defRPr sz="8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795" y="10020300"/>
            <a:ext cx="5028842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7898" y="6724652"/>
            <a:ext cx="5053608" cy="3295648"/>
          </a:xfrm>
        </p:spPr>
        <p:txBody>
          <a:bodyPr anchor="b"/>
          <a:lstStyle>
            <a:lvl1pPr marL="0" indent="0">
              <a:buNone/>
              <a:defRPr sz="12479" b="1"/>
            </a:lvl1pPr>
            <a:lvl2pPr marL="2377248" indent="0">
              <a:buNone/>
              <a:defRPr sz="10400" b="1"/>
            </a:lvl2pPr>
            <a:lvl3pPr marL="4754496" indent="0">
              <a:buNone/>
              <a:defRPr sz="9360" b="1"/>
            </a:lvl3pPr>
            <a:lvl4pPr marL="7131744" indent="0">
              <a:buNone/>
              <a:defRPr sz="8320" b="1"/>
            </a:lvl4pPr>
            <a:lvl5pPr marL="9508992" indent="0">
              <a:buNone/>
              <a:defRPr sz="8320" b="1"/>
            </a:lvl5pPr>
            <a:lvl6pPr marL="11886240" indent="0">
              <a:buNone/>
              <a:defRPr sz="8320" b="1"/>
            </a:lvl6pPr>
            <a:lvl7pPr marL="14263488" indent="0">
              <a:buNone/>
              <a:defRPr sz="8320" b="1"/>
            </a:lvl7pPr>
            <a:lvl8pPr marL="16640736" indent="0">
              <a:buNone/>
              <a:defRPr sz="8320" b="1"/>
            </a:lvl8pPr>
            <a:lvl9pPr marL="19017984" indent="0">
              <a:buNone/>
              <a:defRPr sz="83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7898" y="10020300"/>
            <a:ext cx="5053608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36B-C43A-43BA-99B7-D4BD0802337B}" type="datetimeFigureOut">
              <a:rPr lang="en-US" smtClean="0"/>
              <a:t>2020-03-20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B105-8FB2-4892-8BA5-A8B747F7C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42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36B-C43A-43BA-99B7-D4BD0802337B}" type="datetimeFigureOut">
              <a:rPr lang="en-US" smtClean="0"/>
              <a:t>2020-03-20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B105-8FB2-4892-8BA5-A8B747F7C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1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36B-C43A-43BA-99B7-D4BD0802337B}" type="datetimeFigureOut">
              <a:rPr lang="en-US" smtClean="0"/>
              <a:t>2020-03-20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B105-8FB2-4892-8BA5-A8B747F7C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8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5" y="1828800"/>
            <a:ext cx="3833931" cy="6400800"/>
          </a:xfrm>
        </p:spPr>
        <p:txBody>
          <a:bodyPr anchor="b"/>
          <a:lstStyle>
            <a:lvl1pPr>
              <a:defRPr sz="16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3608" y="3949706"/>
            <a:ext cx="6017895" cy="19494500"/>
          </a:xfrm>
        </p:spPr>
        <p:txBody>
          <a:bodyPr/>
          <a:lstStyle>
            <a:lvl1pPr>
              <a:defRPr sz="16638"/>
            </a:lvl1pPr>
            <a:lvl2pPr>
              <a:defRPr sz="14558"/>
            </a:lvl2pPr>
            <a:lvl3pPr>
              <a:defRPr sz="12479"/>
            </a:lvl3pPr>
            <a:lvl4pPr>
              <a:defRPr sz="10400"/>
            </a:lvl4pPr>
            <a:lvl5pPr>
              <a:defRPr sz="10400"/>
            </a:lvl5pPr>
            <a:lvl6pPr>
              <a:defRPr sz="10400"/>
            </a:lvl6pPr>
            <a:lvl7pPr>
              <a:defRPr sz="10400"/>
            </a:lvl7pPr>
            <a:lvl8pPr>
              <a:defRPr sz="10400"/>
            </a:lvl8pPr>
            <a:lvl9pPr>
              <a:defRPr sz="10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5" y="8229600"/>
            <a:ext cx="3833931" cy="15246352"/>
          </a:xfrm>
        </p:spPr>
        <p:txBody>
          <a:bodyPr/>
          <a:lstStyle>
            <a:lvl1pPr marL="0" indent="0">
              <a:buNone/>
              <a:defRPr sz="8320"/>
            </a:lvl1pPr>
            <a:lvl2pPr marL="2377248" indent="0">
              <a:buNone/>
              <a:defRPr sz="7280"/>
            </a:lvl2pPr>
            <a:lvl3pPr marL="4754496" indent="0">
              <a:buNone/>
              <a:defRPr sz="6240"/>
            </a:lvl3pPr>
            <a:lvl4pPr marL="7131744" indent="0">
              <a:buNone/>
              <a:defRPr sz="5200"/>
            </a:lvl4pPr>
            <a:lvl5pPr marL="9508992" indent="0">
              <a:buNone/>
              <a:defRPr sz="5200"/>
            </a:lvl5pPr>
            <a:lvl6pPr marL="11886240" indent="0">
              <a:buNone/>
              <a:defRPr sz="5200"/>
            </a:lvl6pPr>
            <a:lvl7pPr marL="14263488" indent="0">
              <a:buNone/>
              <a:defRPr sz="5200"/>
            </a:lvl7pPr>
            <a:lvl8pPr marL="16640736" indent="0">
              <a:buNone/>
              <a:defRPr sz="5200"/>
            </a:lvl8pPr>
            <a:lvl9pPr marL="19017984" indent="0">
              <a:buNone/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36B-C43A-43BA-99B7-D4BD0802337B}" type="datetimeFigureOut">
              <a:rPr lang="en-US" smtClean="0"/>
              <a:t>2020-03-20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B105-8FB2-4892-8BA5-A8B747F7C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066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795" y="1828800"/>
            <a:ext cx="3833931" cy="6400800"/>
          </a:xfrm>
        </p:spPr>
        <p:txBody>
          <a:bodyPr anchor="b"/>
          <a:lstStyle>
            <a:lvl1pPr>
              <a:defRPr sz="16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3608" y="3949706"/>
            <a:ext cx="6017895" cy="19494500"/>
          </a:xfrm>
        </p:spPr>
        <p:txBody>
          <a:bodyPr anchor="t"/>
          <a:lstStyle>
            <a:lvl1pPr marL="0" indent="0">
              <a:buNone/>
              <a:defRPr sz="16638"/>
            </a:lvl1pPr>
            <a:lvl2pPr marL="2377248" indent="0">
              <a:buNone/>
              <a:defRPr sz="14558"/>
            </a:lvl2pPr>
            <a:lvl3pPr marL="4754496" indent="0">
              <a:buNone/>
              <a:defRPr sz="12479"/>
            </a:lvl3pPr>
            <a:lvl4pPr marL="7131744" indent="0">
              <a:buNone/>
              <a:defRPr sz="10400"/>
            </a:lvl4pPr>
            <a:lvl5pPr marL="9508992" indent="0">
              <a:buNone/>
              <a:defRPr sz="10400"/>
            </a:lvl5pPr>
            <a:lvl6pPr marL="11886240" indent="0">
              <a:buNone/>
              <a:defRPr sz="10400"/>
            </a:lvl6pPr>
            <a:lvl7pPr marL="14263488" indent="0">
              <a:buNone/>
              <a:defRPr sz="10400"/>
            </a:lvl7pPr>
            <a:lvl8pPr marL="16640736" indent="0">
              <a:buNone/>
              <a:defRPr sz="10400"/>
            </a:lvl8pPr>
            <a:lvl9pPr marL="19017984" indent="0">
              <a:buNone/>
              <a:defRPr sz="10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795" y="8229600"/>
            <a:ext cx="3833931" cy="15246352"/>
          </a:xfrm>
        </p:spPr>
        <p:txBody>
          <a:bodyPr/>
          <a:lstStyle>
            <a:lvl1pPr marL="0" indent="0">
              <a:buNone/>
              <a:defRPr sz="8320"/>
            </a:lvl1pPr>
            <a:lvl2pPr marL="2377248" indent="0">
              <a:buNone/>
              <a:defRPr sz="7280"/>
            </a:lvl2pPr>
            <a:lvl3pPr marL="4754496" indent="0">
              <a:buNone/>
              <a:defRPr sz="6240"/>
            </a:lvl3pPr>
            <a:lvl4pPr marL="7131744" indent="0">
              <a:buNone/>
              <a:defRPr sz="5200"/>
            </a:lvl4pPr>
            <a:lvl5pPr marL="9508992" indent="0">
              <a:buNone/>
              <a:defRPr sz="5200"/>
            </a:lvl5pPr>
            <a:lvl6pPr marL="11886240" indent="0">
              <a:buNone/>
              <a:defRPr sz="5200"/>
            </a:lvl6pPr>
            <a:lvl7pPr marL="14263488" indent="0">
              <a:buNone/>
              <a:defRPr sz="5200"/>
            </a:lvl7pPr>
            <a:lvl8pPr marL="16640736" indent="0">
              <a:buNone/>
              <a:defRPr sz="5200"/>
            </a:lvl8pPr>
            <a:lvl9pPr marL="19017984" indent="0">
              <a:buNone/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36B-C43A-43BA-99B7-D4BD0802337B}" type="datetimeFigureOut">
              <a:rPr lang="en-US" smtClean="0"/>
              <a:t>2020-03-20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6B105-8FB2-4892-8BA5-A8B747F7C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82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7245" y="1460506"/>
            <a:ext cx="10252710" cy="53022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7245" y="7302500"/>
            <a:ext cx="10252710" cy="17405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7245" y="25425406"/>
            <a:ext cx="26746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8F36B-C43A-43BA-99B7-D4BD0802337B}" type="datetimeFigureOut">
              <a:rPr lang="en-US" smtClean="0"/>
              <a:t>2020-03-20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7635" y="25425406"/>
            <a:ext cx="401193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95335" y="25425406"/>
            <a:ext cx="267462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6B105-8FB2-4892-8BA5-A8B747F7C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8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754496" rtl="0" eaLnBrk="1" latinLnBrk="0" hangingPunct="1">
        <a:lnSpc>
          <a:spcPct val="90000"/>
        </a:lnSpc>
        <a:spcBef>
          <a:spcPct val="0"/>
        </a:spcBef>
        <a:buNone/>
        <a:defRPr sz="228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88624" indent="-1188624" algn="l" defTabSz="4754496" rtl="0" eaLnBrk="1" latinLnBrk="0" hangingPunct="1">
        <a:lnSpc>
          <a:spcPct val="90000"/>
        </a:lnSpc>
        <a:spcBef>
          <a:spcPts val="5200"/>
        </a:spcBef>
        <a:buFont typeface="Arial" panose="020B0604020202020204" pitchFamily="34" charset="0"/>
        <a:buChar char="•"/>
        <a:defRPr sz="14558" kern="1200">
          <a:solidFill>
            <a:schemeClr val="tx1"/>
          </a:solidFill>
          <a:latin typeface="+mn-lt"/>
          <a:ea typeface="+mn-ea"/>
          <a:cs typeface="+mn-cs"/>
        </a:defRPr>
      </a:lvl1pPr>
      <a:lvl2pPr marL="3565872" indent="-1188624" algn="l" defTabSz="4754496" rtl="0" eaLnBrk="1" latinLnBrk="0" hangingPunct="1">
        <a:lnSpc>
          <a:spcPct val="90000"/>
        </a:lnSpc>
        <a:spcBef>
          <a:spcPts val="2600"/>
        </a:spcBef>
        <a:buFont typeface="Arial" panose="020B0604020202020204" pitchFamily="34" charset="0"/>
        <a:buChar char="•"/>
        <a:defRPr sz="12479" kern="1200">
          <a:solidFill>
            <a:schemeClr val="tx1"/>
          </a:solidFill>
          <a:latin typeface="+mn-lt"/>
          <a:ea typeface="+mn-ea"/>
          <a:cs typeface="+mn-cs"/>
        </a:defRPr>
      </a:lvl2pPr>
      <a:lvl3pPr marL="5943120" indent="-1188624" algn="l" defTabSz="4754496" rtl="0" eaLnBrk="1" latinLnBrk="0" hangingPunct="1">
        <a:lnSpc>
          <a:spcPct val="90000"/>
        </a:lnSpc>
        <a:spcBef>
          <a:spcPts val="2600"/>
        </a:spcBef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3pPr>
      <a:lvl4pPr marL="8320368" indent="-1188624" algn="l" defTabSz="4754496" rtl="0" eaLnBrk="1" latinLnBrk="0" hangingPunct="1">
        <a:lnSpc>
          <a:spcPct val="90000"/>
        </a:lnSpc>
        <a:spcBef>
          <a:spcPts val="2600"/>
        </a:spcBef>
        <a:buFont typeface="Arial" panose="020B0604020202020204" pitchFamily="34" charset="0"/>
        <a:buChar char="•"/>
        <a:defRPr sz="9360" kern="1200">
          <a:solidFill>
            <a:schemeClr val="tx1"/>
          </a:solidFill>
          <a:latin typeface="+mn-lt"/>
          <a:ea typeface="+mn-ea"/>
          <a:cs typeface="+mn-cs"/>
        </a:defRPr>
      </a:lvl4pPr>
      <a:lvl5pPr marL="10697616" indent="-1188624" algn="l" defTabSz="4754496" rtl="0" eaLnBrk="1" latinLnBrk="0" hangingPunct="1">
        <a:lnSpc>
          <a:spcPct val="90000"/>
        </a:lnSpc>
        <a:spcBef>
          <a:spcPts val="2600"/>
        </a:spcBef>
        <a:buFont typeface="Arial" panose="020B0604020202020204" pitchFamily="34" charset="0"/>
        <a:buChar char="•"/>
        <a:defRPr sz="9360" kern="1200">
          <a:solidFill>
            <a:schemeClr val="tx1"/>
          </a:solidFill>
          <a:latin typeface="+mn-lt"/>
          <a:ea typeface="+mn-ea"/>
          <a:cs typeface="+mn-cs"/>
        </a:defRPr>
      </a:lvl5pPr>
      <a:lvl6pPr marL="13074863" indent="-1188624" algn="l" defTabSz="4754496" rtl="0" eaLnBrk="1" latinLnBrk="0" hangingPunct="1">
        <a:lnSpc>
          <a:spcPct val="90000"/>
        </a:lnSpc>
        <a:spcBef>
          <a:spcPts val="2600"/>
        </a:spcBef>
        <a:buFont typeface="Arial" panose="020B0604020202020204" pitchFamily="34" charset="0"/>
        <a:buChar char="•"/>
        <a:defRPr sz="9360" kern="1200">
          <a:solidFill>
            <a:schemeClr val="tx1"/>
          </a:solidFill>
          <a:latin typeface="+mn-lt"/>
          <a:ea typeface="+mn-ea"/>
          <a:cs typeface="+mn-cs"/>
        </a:defRPr>
      </a:lvl6pPr>
      <a:lvl7pPr marL="15452112" indent="-1188624" algn="l" defTabSz="4754496" rtl="0" eaLnBrk="1" latinLnBrk="0" hangingPunct="1">
        <a:lnSpc>
          <a:spcPct val="90000"/>
        </a:lnSpc>
        <a:spcBef>
          <a:spcPts val="2600"/>
        </a:spcBef>
        <a:buFont typeface="Arial" panose="020B0604020202020204" pitchFamily="34" charset="0"/>
        <a:buChar char="•"/>
        <a:defRPr sz="9360" kern="1200">
          <a:solidFill>
            <a:schemeClr val="tx1"/>
          </a:solidFill>
          <a:latin typeface="+mn-lt"/>
          <a:ea typeface="+mn-ea"/>
          <a:cs typeface="+mn-cs"/>
        </a:defRPr>
      </a:lvl7pPr>
      <a:lvl8pPr marL="17829360" indent="-1188624" algn="l" defTabSz="4754496" rtl="0" eaLnBrk="1" latinLnBrk="0" hangingPunct="1">
        <a:lnSpc>
          <a:spcPct val="90000"/>
        </a:lnSpc>
        <a:spcBef>
          <a:spcPts val="2600"/>
        </a:spcBef>
        <a:buFont typeface="Arial" panose="020B0604020202020204" pitchFamily="34" charset="0"/>
        <a:buChar char="•"/>
        <a:defRPr sz="9360" kern="1200">
          <a:solidFill>
            <a:schemeClr val="tx1"/>
          </a:solidFill>
          <a:latin typeface="+mn-lt"/>
          <a:ea typeface="+mn-ea"/>
          <a:cs typeface="+mn-cs"/>
        </a:defRPr>
      </a:lvl8pPr>
      <a:lvl9pPr marL="20206607" indent="-1188624" algn="l" defTabSz="4754496" rtl="0" eaLnBrk="1" latinLnBrk="0" hangingPunct="1">
        <a:lnSpc>
          <a:spcPct val="90000"/>
        </a:lnSpc>
        <a:spcBef>
          <a:spcPts val="2600"/>
        </a:spcBef>
        <a:buFont typeface="Arial" panose="020B0604020202020204" pitchFamily="34" charset="0"/>
        <a:buChar char="•"/>
        <a:defRPr sz="93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754496" rtl="0" eaLnBrk="1" latinLnBrk="0" hangingPunct="1">
        <a:defRPr sz="9360" kern="1200">
          <a:solidFill>
            <a:schemeClr val="tx1"/>
          </a:solidFill>
          <a:latin typeface="+mn-lt"/>
          <a:ea typeface="+mn-ea"/>
          <a:cs typeface="+mn-cs"/>
        </a:defRPr>
      </a:lvl1pPr>
      <a:lvl2pPr marL="2377248" algn="l" defTabSz="4754496" rtl="0" eaLnBrk="1" latinLnBrk="0" hangingPunct="1">
        <a:defRPr sz="9360" kern="1200">
          <a:solidFill>
            <a:schemeClr val="tx1"/>
          </a:solidFill>
          <a:latin typeface="+mn-lt"/>
          <a:ea typeface="+mn-ea"/>
          <a:cs typeface="+mn-cs"/>
        </a:defRPr>
      </a:lvl2pPr>
      <a:lvl3pPr marL="4754496" algn="l" defTabSz="4754496" rtl="0" eaLnBrk="1" latinLnBrk="0" hangingPunct="1">
        <a:defRPr sz="9360" kern="1200">
          <a:solidFill>
            <a:schemeClr val="tx1"/>
          </a:solidFill>
          <a:latin typeface="+mn-lt"/>
          <a:ea typeface="+mn-ea"/>
          <a:cs typeface="+mn-cs"/>
        </a:defRPr>
      </a:lvl3pPr>
      <a:lvl4pPr marL="7131744" algn="l" defTabSz="4754496" rtl="0" eaLnBrk="1" latinLnBrk="0" hangingPunct="1">
        <a:defRPr sz="9360" kern="1200">
          <a:solidFill>
            <a:schemeClr val="tx1"/>
          </a:solidFill>
          <a:latin typeface="+mn-lt"/>
          <a:ea typeface="+mn-ea"/>
          <a:cs typeface="+mn-cs"/>
        </a:defRPr>
      </a:lvl4pPr>
      <a:lvl5pPr marL="9508992" algn="l" defTabSz="4754496" rtl="0" eaLnBrk="1" latinLnBrk="0" hangingPunct="1">
        <a:defRPr sz="9360" kern="1200">
          <a:solidFill>
            <a:schemeClr val="tx1"/>
          </a:solidFill>
          <a:latin typeface="+mn-lt"/>
          <a:ea typeface="+mn-ea"/>
          <a:cs typeface="+mn-cs"/>
        </a:defRPr>
      </a:lvl5pPr>
      <a:lvl6pPr marL="11886240" algn="l" defTabSz="4754496" rtl="0" eaLnBrk="1" latinLnBrk="0" hangingPunct="1">
        <a:defRPr sz="936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488" algn="l" defTabSz="4754496" rtl="0" eaLnBrk="1" latinLnBrk="0" hangingPunct="1">
        <a:defRPr sz="9360" kern="1200">
          <a:solidFill>
            <a:schemeClr val="tx1"/>
          </a:solidFill>
          <a:latin typeface="+mn-lt"/>
          <a:ea typeface="+mn-ea"/>
          <a:cs typeface="+mn-cs"/>
        </a:defRPr>
      </a:lvl7pPr>
      <a:lvl8pPr marL="16640736" algn="l" defTabSz="4754496" rtl="0" eaLnBrk="1" latinLnBrk="0" hangingPunct="1">
        <a:defRPr sz="9360" kern="1200">
          <a:solidFill>
            <a:schemeClr val="tx1"/>
          </a:solidFill>
          <a:latin typeface="+mn-lt"/>
          <a:ea typeface="+mn-ea"/>
          <a:cs typeface="+mn-cs"/>
        </a:defRPr>
      </a:lvl8pPr>
      <a:lvl9pPr marL="19017984" algn="l" defTabSz="4754496" rtl="0" eaLnBrk="1" latinLnBrk="0" hangingPunct="1">
        <a:defRPr sz="93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kanat.nvu.vsc.edu/env1110/e1110sum.htm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kanat.jsc.vsc.edu/default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3E6968-3B6F-436C-9C44-9283DC22CB4F}"/>
              </a:ext>
            </a:extLst>
          </p:cNvPr>
          <p:cNvSpPr/>
          <p:nvPr/>
        </p:nvSpPr>
        <p:spPr>
          <a:xfrm>
            <a:off x="18661" y="34768"/>
            <a:ext cx="11847212" cy="2736246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143A63">
                  <a:alpha val="42000"/>
                </a:srgb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86897A-D01B-4D9F-94C7-6FDCCD7D10F8}"/>
              </a:ext>
            </a:extLst>
          </p:cNvPr>
          <p:cNvSpPr txBox="1"/>
          <p:nvPr/>
        </p:nvSpPr>
        <p:spPr>
          <a:xfrm>
            <a:off x="3119416" y="272531"/>
            <a:ext cx="5865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Titles should be at 18 points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D19BA0-2D0A-41E0-8B8B-159D6CD18503}"/>
              </a:ext>
            </a:extLst>
          </p:cNvPr>
          <p:cNvSpPr txBox="1"/>
          <p:nvPr/>
        </p:nvSpPr>
        <p:spPr>
          <a:xfrm>
            <a:off x="2667285" y="841816"/>
            <a:ext cx="6548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Author</a:t>
            </a:r>
          </a:p>
          <a:p>
            <a:pPr algn="ctr"/>
            <a:r>
              <a:rPr lang="en-US" sz="1600" dirty="0"/>
              <a:t>Affiliation</a:t>
            </a:r>
          </a:p>
          <a:p>
            <a:pPr algn="ctr"/>
            <a:r>
              <a:rPr lang="en-US" sz="1600" dirty="0"/>
              <a:t>Date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E830144-C7A6-4BF2-A2D3-DE23ED3588D7}"/>
              </a:ext>
            </a:extLst>
          </p:cNvPr>
          <p:cNvSpPr/>
          <p:nvPr/>
        </p:nvSpPr>
        <p:spPr>
          <a:xfrm>
            <a:off x="264604" y="4123417"/>
            <a:ext cx="11386622" cy="61960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B898DF-E3D6-41E3-8EDF-840916065C97}"/>
              </a:ext>
            </a:extLst>
          </p:cNvPr>
          <p:cNvSpPr/>
          <p:nvPr/>
        </p:nvSpPr>
        <p:spPr>
          <a:xfrm>
            <a:off x="264604" y="16850447"/>
            <a:ext cx="11386622" cy="61960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44D066D-1BDA-49F4-B3D1-6844DF0B8B49}"/>
              </a:ext>
            </a:extLst>
          </p:cNvPr>
          <p:cNvSpPr/>
          <p:nvPr/>
        </p:nvSpPr>
        <p:spPr>
          <a:xfrm>
            <a:off x="264604" y="10486932"/>
            <a:ext cx="11386622" cy="61960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0CFA12E-27E2-4EBC-B0ED-09E87C277118}"/>
              </a:ext>
            </a:extLst>
          </p:cNvPr>
          <p:cNvSpPr/>
          <p:nvPr/>
        </p:nvSpPr>
        <p:spPr>
          <a:xfrm>
            <a:off x="264604" y="1780523"/>
            <a:ext cx="11349907" cy="21754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35A283D-8A01-4EFE-8547-EF8E0BFBA351}"/>
              </a:ext>
            </a:extLst>
          </p:cNvPr>
          <p:cNvSpPr/>
          <p:nvPr/>
        </p:nvSpPr>
        <p:spPr>
          <a:xfrm>
            <a:off x="264604" y="23213961"/>
            <a:ext cx="11349907" cy="382638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F368DA1-86B9-4B35-A020-1FA7AE9CDE3F}"/>
              </a:ext>
            </a:extLst>
          </p:cNvPr>
          <p:cNvSpPr txBox="1"/>
          <p:nvPr/>
        </p:nvSpPr>
        <p:spPr>
          <a:xfrm>
            <a:off x="407980" y="25962802"/>
            <a:ext cx="403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Acknowledgements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08D91BA-BC3E-457F-BE86-AC6963A1544D}"/>
              </a:ext>
            </a:extLst>
          </p:cNvPr>
          <p:cNvSpPr txBox="1"/>
          <p:nvPr/>
        </p:nvSpPr>
        <p:spPr>
          <a:xfrm>
            <a:off x="407980" y="26267603"/>
            <a:ext cx="9448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Acknowledge those who helped you.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46D518-FA1D-4141-8938-5AC71933D496}"/>
              </a:ext>
            </a:extLst>
          </p:cNvPr>
          <p:cNvSpPr txBox="1"/>
          <p:nvPr/>
        </p:nvSpPr>
        <p:spPr>
          <a:xfrm>
            <a:off x="407980" y="23347164"/>
            <a:ext cx="4038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References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83C75AC-2327-4FC8-A006-D91992923DC7}"/>
              </a:ext>
            </a:extLst>
          </p:cNvPr>
          <p:cNvSpPr txBox="1"/>
          <p:nvPr/>
        </p:nvSpPr>
        <p:spPr>
          <a:xfrm>
            <a:off x="483679" y="5303110"/>
            <a:ext cx="96774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Notes: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Text should be no less than 16 points.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Adjust the size of the boxes as appropriate.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Use three or four boxes for text.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Be sure to include references and acknowledgements.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Use very high resolution images and figures.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Use three-part figure caption and be sure to refer to each figure in the text.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Use at least four data-rich, informative figures.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Use </a:t>
            </a:r>
            <a:r>
              <a:rPr lang="en-US" sz="1600" b="1" dirty="0"/>
              <a:t>emboldened</a:t>
            </a:r>
            <a:r>
              <a:rPr lang="en-US" sz="1600" dirty="0"/>
              <a:t> or </a:t>
            </a:r>
            <a:r>
              <a:rPr lang="en-US" sz="1600" u="sng" dirty="0"/>
              <a:t>underlined</a:t>
            </a:r>
            <a:r>
              <a:rPr lang="en-US" sz="1600" dirty="0"/>
              <a:t> subheadings.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Tap ‘F7’ to spell check the file.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To add more text boxes, click: insert &gt; text 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DEA94F1-BFE6-4CFB-AAF9-691C57C25559}"/>
              </a:ext>
            </a:extLst>
          </p:cNvPr>
          <p:cNvSpPr txBox="1"/>
          <p:nvPr/>
        </p:nvSpPr>
        <p:spPr>
          <a:xfrm>
            <a:off x="926478" y="8979156"/>
            <a:ext cx="78775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This page is setup to be</a:t>
            </a:r>
            <a:br>
              <a:rPr lang="en-US" sz="1600" dirty="0"/>
            </a:br>
            <a:r>
              <a:rPr lang="en-US" sz="1600" dirty="0"/>
              <a:t>1248 pixels wide by 2880 pixels tall.</a:t>
            </a:r>
          </a:p>
          <a:p>
            <a:r>
              <a:rPr lang="en-US" sz="1600" dirty="0"/>
              <a:t>Do not change the width of this page, but you can change the height.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A39D3E6-300D-4264-AE5B-F564EA69D203}"/>
              </a:ext>
            </a:extLst>
          </p:cNvPr>
          <p:cNvSpPr txBox="1"/>
          <p:nvPr/>
        </p:nvSpPr>
        <p:spPr>
          <a:xfrm>
            <a:off x="337642" y="1897044"/>
            <a:ext cx="11162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Thesis statement or project motivation should be clear, compelling, and prominent. Take a position and defend it. Follow the guidelines on Kanat (2020a).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AC4EEA2-59AA-4821-BCD3-1EC95A3AD780}"/>
              </a:ext>
            </a:extLst>
          </p:cNvPr>
          <p:cNvGrpSpPr/>
          <p:nvPr/>
        </p:nvGrpSpPr>
        <p:grpSpPr>
          <a:xfrm>
            <a:off x="263327" y="162135"/>
            <a:ext cx="3043544" cy="902502"/>
            <a:chOff x="113015" y="174660"/>
            <a:chExt cx="3256908" cy="965771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5FC93CBA-E661-461E-9936-4991F8AC0730}"/>
                </a:ext>
              </a:extLst>
            </p:cNvPr>
            <p:cNvSpPr/>
            <p:nvPr/>
          </p:nvSpPr>
          <p:spPr>
            <a:xfrm>
              <a:off x="113015" y="174660"/>
              <a:ext cx="3236360" cy="96577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CECDB17C-AE24-4840-B994-B0367DF28C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9792" y="469946"/>
              <a:ext cx="2946189" cy="557469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218E710-44FE-4E2A-A02A-33A7E84B6407}"/>
                </a:ext>
              </a:extLst>
            </p:cNvPr>
            <p:cNvSpPr txBox="1"/>
            <p:nvPr/>
          </p:nvSpPr>
          <p:spPr>
            <a:xfrm>
              <a:off x="173518" y="222226"/>
              <a:ext cx="3196405" cy="2717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133A62"/>
                  </a:solidFill>
                </a:rPr>
                <a:t>ENV 1110: Introduction to Environmental Problems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1B5C624E-896D-4D60-AABC-D44F45703DBE}"/>
              </a:ext>
            </a:extLst>
          </p:cNvPr>
          <p:cNvSpPr txBox="1"/>
          <p:nvPr/>
        </p:nvSpPr>
        <p:spPr>
          <a:xfrm>
            <a:off x="407980" y="23645453"/>
            <a:ext cx="109516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1600" dirty="0"/>
              <a:t>Kanat, L. (2020a). </a:t>
            </a:r>
            <a:r>
              <a:rPr lang="en-US" sz="1600" i="1" dirty="0"/>
              <a:t>Introduction to Environmental Problems</a:t>
            </a:r>
            <a:r>
              <a:rPr lang="en-US" sz="1600" dirty="0"/>
              <a:t>. Retrieved on 20 Mar 2020 from </a:t>
            </a:r>
            <a:r>
              <a:rPr lang="en-US" sz="1600" dirty="0">
                <a:hlinkClick r:id="rId3"/>
              </a:rPr>
              <a:t>http://kanat.nvu.vsc.edu/env1110/e1110sum.htm</a:t>
            </a:r>
            <a:endParaRPr lang="en-US" sz="1600" dirty="0"/>
          </a:p>
          <a:p>
            <a:pPr marL="457200" indent="-457200"/>
            <a:r>
              <a:rPr lang="en-US" sz="1600" dirty="0"/>
              <a:t>Kanat, L. (2020b). </a:t>
            </a:r>
            <a:r>
              <a:rPr lang="en-US" sz="1600" i="1" dirty="0"/>
              <a:t>Kanat at NVUJ</a:t>
            </a:r>
            <a:r>
              <a:rPr lang="en-US" sz="1600" dirty="0"/>
              <a:t>. Retrieved on 20 Mar 2020 from </a:t>
            </a:r>
            <a:r>
              <a:rPr lang="en-US" sz="1600" dirty="0">
                <a:hlinkClick r:id="rId4"/>
              </a:rPr>
              <a:t>http://kanat.jsc.vsc.edu/default.htm</a:t>
            </a:r>
            <a:endParaRPr lang="en-US" sz="1600" dirty="0"/>
          </a:p>
          <a:p>
            <a:pPr marL="457200" indent="-457200"/>
            <a:endParaRPr lang="en-US" sz="16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997BB0F-7B80-413A-83CF-19560C524E66}"/>
              </a:ext>
            </a:extLst>
          </p:cNvPr>
          <p:cNvSpPr txBox="1"/>
          <p:nvPr/>
        </p:nvSpPr>
        <p:spPr>
          <a:xfrm>
            <a:off x="482002" y="17011677"/>
            <a:ext cx="6467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The solution, or actions one can take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BE3BF23-CE5C-49EB-BCE6-BEAEA03FB8BA}"/>
              </a:ext>
            </a:extLst>
          </p:cNvPr>
          <p:cNvSpPr txBox="1"/>
          <p:nvPr/>
        </p:nvSpPr>
        <p:spPr>
          <a:xfrm>
            <a:off x="407980" y="10589105"/>
            <a:ext cx="3667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More details about the problem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197CE36-7912-45DC-A86E-75476FFFFA3C}"/>
              </a:ext>
            </a:extLst>
          </p:cNvPr>
          <p:cNvSpPr txBox="1"/>
          <p:nvPr/>
        </p:nvSpPr>
        <p:spPr>
          <a:xfrm>
            <a:off x="325247" y="4157825"/>
            <a:ext cx="64674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u="sng" dirty="0"/>
              <a:t>The Problem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8785E6-5E0A-4D6F-A862-732826752B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15200" y="12285375"/>
            <a:ext cx="3863425" cy="29646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2E2899-B296-4A7C-B0BD-F69F19A2B211}"/>
              </a:ext>
            </a:extLst>
          </p:cNvPr>
          <p:cNvSpPr txBox="1"/>
          <p:nvPr/>
        </p:nvSpPr>
        <p:spPr>
          <a:xfrm>
            <a:off x="7262948" y="15283544"/>
            <a:ext cx="40581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1. World Population (Kanat 2020b)</a:t>
            </a:r>
          </a:p>
        </p:txBody>
      </p:sp>
    </p:spTree>
    <p:extLst>
      <p:ext uri="{BB962C8B-B14F-4D97-AF65-F5344CB8AC3E}">
        <p14:creationId xmlns:p14="http://schemas.microsoft.com/office/powerpoint/2010/main" val="3559620818"/>
      </p:ext>
    </p:extLst>
  </p:cSld>
  <p:clrMapOvr>
    <a:masterClrMapping/>
  </p:clrMapOvr>
</p:sld>
</file>

<file path=ppt/theme/theme1.xml><?xml version="1.0" encoding="utf-8"?>
<a:theme xmlns:a="http://schemas.openxmlformats.org/drawingml/2006/main" name="lk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kTheme1" id="{C52D94A7-D8C9-43BD-993C-0EC650FEE2C7}" vid="{06C3DE36-3002-44EC-9FE1-386640E0C2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96</TotalTime>
  <Words>269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lkTheme1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 Kanat</dc:creator>
  <cp:lastModifiedBy>Les Kanat</cp:lastModifiedBy>
  <cp:revision>12</cp:revision>
  <dcterms:created xsi:type="dcterms:W3CDTF">2020-03-19T19:00:14Z</dcterms:created>
  <dcterms:modified xsi:type="dcterms:W3CDTF">2020-03-21T02:11:43Z</dcterms:modified>
</cp:coreProperties>
</file>