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C0169-4583-4A6C-9D29-AB42753097FD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D5C65-56F1-4609-98AC-84F41D4CC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742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C0169-4583-4A6C-9D29-AB42753097FD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D5C65-56F1-4609-98AC-84F41D4CC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669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effectLst>
                  <a:innerShdw blurRad="63500" dist="50800" dir="13500000">
                    <a:prstClr val="black"/>
                  </a:innerShdw>
                </a:effectLst>
                <a:latin typeface="Bell MT" pitchFamily="18" charset="0"/>
              </a:rPr>
              <a:t>Conflict Minerals</a:t>
            </a:r>
            <a:endParaRPr lang="en-US" b="1" dirty="0">
              <a:effectLst>
                <a:innerShdw blurRad="63500" dist="50800" dir="13500000">
                  <a:prstClr val="black"/>
                </a:innerShdw>
              </a:effectLst>
              <a:latin typeface="Bell MT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993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622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556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812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963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78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808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805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007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On-screen Show (4:3)</PresentationFormat>
  <Paragraphs>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Conflict Minerals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</vt:lpstr>
    </vt:vector>
  </TitlesOfParts>
  <Company>Johnson State College IT Department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Conflict Minerals</dc:title>
  <dc:creator>Mattei, Melissa H @ JSC</dc:creator>
  <cp:lastModifiedBy>Mattei, Melissa H @ JSC</cp:lastModifiedBy>
  <cp:revision>1</cp:revision>
  <dcterms:created xsi:type="dcterms:W3CDTF">2014-05-05T16:11:55Z</dcterms:created>
  <dcterms:modified xsi:type="dcterms:W3CDTF">2014-05-05T16:11:55Z</dcterms:modified>
</cp:coreProperties>
</file>