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259" r:id="rId3"/>
    <p:sldId id="265" r:id="rId4"/>
    <p:sldId id="280" r:id="rId5"/>
    <p:sldId id="268" r:id="rId6"/>
    <p:sldId id="269" r:id="rId7"/>
    <p:sldId id="270" r:id="rId8"/>
    <p:sldId id="271" r:id="rId9"/>
    <p:sldId id="267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56" r:id="rId19"/>
    <p:sldId id="257" r:id="rId20"/>
    <p:sldId id="260" r:id="rId21"/>
    <p:sldId id="26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59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19E03-34D1-4A11-B6AB-029FA4A5A88A}" type="datetimeFigureOut">
              <a:rPr lang="en-US" smtClean="0"/>
              <a:t>2017-10-02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DA494-7F19-474F-877D-00BD4456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11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Biobarrier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8DA494-7F19-474F-877D-00BD4456EA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4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259-18C9-4237-B943-1780C4F5D81C}" type="datetimeFigureOut">
              <a:rPr lang="en-US" smtClean="0"/>
              <a:t>2017-10-02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7253-B247-4A1E-B4A1-6BEBE7F0D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06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259-18C9-4237-B943-1780C4F5D81C}" type="datetimeFigureOut">
              <a:rPr lang="en-US" smtClean="0"/>
              <a:t>2017-10-02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7253-B247-4A1E-B4A1-6BEBE7F0D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8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259-18C9-4237-B943-1780C4F5D81C}" type="datetimeFigureOut">
              <a:rPr lang="en-US" smtClean="0"/>
              <a:t>2017-10-02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7253-B247-4A1E-B4A1-6BEBE7F0D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9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259-18C9-4237-B943-1780C4F5D81C}" type="datetimeFigureOut">
              <a:rPr lang="en-US" smtClean="0"/>
              <a:t>2017-10-02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7253-B247-4A1E-B4A1-6BEBE7F0D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6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259-18C9-4237-B943-1780C4F5D81C}" type="datetimeFigureOut">
              <a:rPr lang="en-US" smtClean="0"/>
              <a:t>2017-10-02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7253-B247-4A1E-B4A1-6BEBE7F0D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03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259-18C9-4237-B943-1780C4F5D81C}" type="datetimeFigureOut">
              <a:rPr lang="en-US" smtClean="0"/>
              <a:t>2017-10-02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7253-B247-4A1E-B4A1-6BEBE7F0D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1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259-18C9-4237-B943-1780C4F5D81C}" type="datetimeFigureOut">
              <a:rPr lang="en-US" smtClean="0"/>
              <a:t>2017-10-02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7253-B247-4A1E-B4A1-6BEBE7F0D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9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259-18C9-4237-B943-1780C4F5D81C}" type="datetimeFigureOut">
              <a:rPr lang="en-US" smtClean="0"/>
              <a:t>2017-10-02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7253-B247-4A1E-B4A1-6BEBE7F0D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4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259-18C9-4237-B943-1780C4F5D81C}" type="datetimeFigureOut">
              <a:rPr lang="en-US" smtClean="0"/>
              <a:t>2017-10-02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7253-B247-4A1E-B4A1-6BEBE7F0D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2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259-18C9-4237-B943-1780C4F5D81C}" type="datetimeFigureOut">
              <a:rPr lang="en-US" smtClean="0"/>
              <a:t>2017-10-02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7253-B247-4A1E-B4A1-6BEBE7F0D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7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259-18C9-4237-B943-1780C4F5D81C}" type="datetimeFigureOut">
              <a:rPr lang="en-US" smtClean="0"/>
              <a:t>2017-10-02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7253-B247-4A1E-B4A1-6BEBE7F0D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1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B4259-18C9-4237-B943-1780C4F5D81C}" type="datetimeFigureOut">
              <a:rPr lang="en-US" smtClean="0"/>
              <a:t>2017-10-02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57253-B247-4A1E-B4A1-6BEBE7F0D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4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ile:///\\jscfsrv2\users\lxk02110\tarbuck\Chapter_08\Present\Animations\InclinationDec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gdc.noaa.gov/geomag-web/?id=declinationFormI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riting.engr.psu.edu/assertion_evidence.html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1143000"/>
            <a:ext cx="891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PowerPoint Animations and Style</a:t>
            </a:r>
          </a:p>
          <a:p>
            <a:pPr algn="ctr"/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/>
              <a:t>The style is based on the </a:t>
            </a:r>
            <a:br>
              <a:rPr lang="en-US" sz="2800" b="1" dirty="0"/>
            </a:br>
            <a:r>
              <a:rPr lang="en-US" sz="2800" b="1" dirty="0"/>
              <a:t>Assertion-Evidence model presented</a:t>
            </a:r>
          </a:p>
          <a:p>
            <a:pPr algn="ctr"/>
            <a:r>
              <a:rPr lang="en-US" sz="2800" b="1" dirty="0"/>
              <a:t>by Dr. Michael Alley.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Leslie Kanat </a:t>
            </a:r>
          </a:p>
        </p:txBody>
      </p:sp>
    </p:spTree>
    <p:extLst>
      <p:ext uri="{BB962C8B-B14F-4D97-AF65-F5344CB8AC3E}">
        <p14:creationId xmlns:p14="http://schemas.microsoft.com/office/powerpoint/2010/main" val="3446112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0000" t="30400" r="27600" b="17998"/>
          <a:stretch/>
        </p:blipFill>
        <p:spPr bwMode="auto">
          <a:xfrm>
            <a:off x="1693341" y="1238793"/>
            <a:ext cx="5571060" cy="50851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8"/>
          <p:cNvGrpSpPr/>
          <p:nvPr/>
        </p:nvGrpSpPr>
        <p:grpSpPr>
          <a:xfrm>
            <a:off x="3322431" y="1613449"/>
            <a:ext cx="631647" cy="2289719"/>
            <a:chOff x="5486400" y="533400"/>
            <a:chExt cx="1219200" cy="44196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4" name="Straight Connector 3"/>
            <p:cNvCxnSpPr/>
            <p:nvPr/>
          </p:nvCxnSpPr>
          <p:spPr>
            <a:xfrm rot="5400000">
              <a:off x="4495800" y="2743200"/>
              <a:ext cx="4419600" cy="0"/>
            </a:xfrm>
            <a:prstGeom prst="line">
              <a:avLst/>
            </a:prstGeom>
            <a:ln w="127000">
              <a:solidFill>
                <a:srgbClr val="FFFF00"/>
              </a:solidFill>
              <a:headEnd type="none" w="med" len="lg"/>
              <a:tailEnd type="none" w="lg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4038600" y="2286001"/>
              <a:ext cx="4114800" cy="1219200"/>
            </a:xfrm>
            <a:prstGeom prst="line">
              <a:avLst/>
            </a:prstGeom>
            <a:ln w="127000">
              <a:solidFill>
                <a:srgbClr val="FFFF00"/>
              </a:solidFill>
              <a:headEnd type="none" w="med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Arc 9"/>
          <p:cNvSpPr/>
          <p:nvPr/>
        </p:nvSpPr>
        <p:spPr>
          <a:xfrm rot="18164855">
            <a:off x="3239577" y="1830357"/>
            <a:ext cx="930824" cy="793723"/>
          </a:xfrm>
          <a:prstGeom prst="arc">
            <a:avLst/>
          </a:prstGeom>
          <a:ln w="127000">
            <a:solidFill>
              <a:srgbClr val="FF0000"/>
            </a:soli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93453" y="1314363"/>
            <a:ext cx="470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45714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28 Feb 2015: Declination = 14° 47'  W changing by 4.0' E per year.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25726"/>
            <a:ext cx="9144000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Declination is the horizontal angular difference between true (geographic) and magnetic north.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993468" y="1703624"/>
            <a:ext cx="0" cy="65010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177"/>
            <a:ext cx="4448175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177"/>
            <a:ext cx="4448175" cy="6648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6571721" y="-20128"/>
            <a:ext cx="414867" cy="414867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94187" y="1086494"/>
            <a:ext cx="414867" cy="414867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-8493"/>
            <a:ext cx="45381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Declination is the angular difference between true and magnetic north.</a:t>
            </a:r>
          </a:p>
        </p:txBody>
      </p:sp>
    </p:spTree>
    <p:extLst>
      <p:ext uri="{BB962C8B-B14F-4D97-AF65-F5344CB8AC3E}">
        <p14:creationId xmlns:p14="http://schemas.microsoft.com/office/powerpoint/2010/main" val="152869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177"/>
            <a:ext cx="4448175" cy="6648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177"/>
            <a:ext cx="4448175" cy="6648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6571721" y="-20128"/>
            <a:ext cx="414867" cy="414867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94187" y="1086494"/>
            <a:ext cx="414867" cy="414867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6717288" y="125439"/>
            <a:ext cx="123731" cy="12373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39754" y="1232061"/>
            <a:ext cx="123731" cy="12373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-8493"/>
            <a:ext cx="45381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Declination is the angular difference between true and magnetic north.</a:t>
            </a:r>
          </a:p>
        </p:txBody>
      </p:sp>
    </p:spTree>
    <p:extLst>
      <p:ext uri="{BB962C8B-B14F-4D97-AF65-F5344CB8AC3E}">
        <p14:creationId xmlns:p14="http://schemas.microsoft.com/office/powerpoint/2010/main" val="14235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4670"/>
            <a:ext cx="4448175" cy="6648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Straight Connector 3"/>
          <p:cNvCxnSpPr>
            <a:endCxn id="2" idx="5"/>
          </p:cNvCxnSpPr>
          <p:nvPr/>
        </p:nvCxnSpPr>
        <p:spPr>
          <a:xfrm flipH="1" flipV="1">
            <a:off x="6822899" y="239543"/>
            <a:ext cx="1624193" cy="3474156"/>
          </a:xfrm>
          <a:prstGeom prst="line">
            <a:avLst/>
          </a:prstGeom>
          <a:ln w="3175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9" idx="5"/>
          </p:cNvCxnSpPr>
          <p:nvPr/>
        </p:nvCxnSpPr>
        <p:spPr>
          <a:xfrm flipH="1" flipV="1">
            <a:off x="6845365" y="1346165"/>
            <a:ext cx="1601725" cy="2367533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6717288" y="133932"/>
            <a:ext cx="123731" cy="12373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39754" y="1240554"/>
            <a:ext cx="123731" cy="12373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129465" y="1302419"/>
            <a:ext cx="1270917" cy="461665"/>
            <a:chOff x="4905375" y="1314054"/>
            <a:chExt cx="1270917" cy="461665"/>
          </a:xfrm>
        </p:grpSpPr>
        <p:sp>
          <p:nvSpPr>
            <p:cNvPr id="16" name="Freeform 15"/>
            <p:cNvSpPr/>
            <p:nvPr/>
          </p:nvSpPr>
          <p:spPr>
            <a:xfrm>
              <a:off x="4905375" y="1583350"/>
              <a:ext cx="302419" cy="176394"/>
            </a:xfrm>
            <a:custGeom>
              <a:avLst/>
              <a:gdLst>
                <a:gd name="connsiteX0" fmla="*/ 0 w 302419"/>
                <a:gd name="connsiteY0" fmla="*/ 176393 h 176393"/>
                <a:gd name="connsiteX1" fmla="*/ 83344 w 302419"/>
                <a:gd name="connsiteY1" fmla="*/ 21612 h 176393"/>
                <a:gd name="connsiteX2" fmla="*/ 302419 w 302419"/>
                <a:gd name="connsiteY2" fmla="*/ 4943 h 176393"/>
                <a:gd name="connsiteX0" fmla="*/ 0 w 302419"/>
                <a:gd name="connsiteY0" fmla="*/ 183970 h 183970"/>
                <a:gd name="connsiteX1" fmla="*/ 116681 w 302419"/>
                <a:gd name="connsiteY1" fmla="*/ 14901 h 183970"/>
                <a:gd name="connsiteX2" fmla="*/ 302419 w 302419"/>
                <a:gd name="connsiteY2" fmla="*/ 12520 h 183970"/>
                <a:gd name="connsiteX0" fmla="*/ 0 w 302419"/>
                <a:gd name="connsiteY0" fmla="*/ 176394 h 176394"/>
                <a:gd name="connsiteX1" fmla="*/ 102394 w 302419"/>
                <a:gd name="connsiteY1" fmla="*/ 21613 h 176394"/>
                <a:gd name="connsiteX2" fmla="*/ 302419 w 302419"/>
                <a:gd name="connsiteY2" fmla="*/ 4944 h 17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2419" h="176394">
                  <a:moveTo>
                    <a:pt x="0" y="176394"/>
                  </a:moveTo>
                  <a:cubicBezTo>
                    <a:pt x="16470" y="113291"/>
                    <a:pt x="51991" y="50188"/>
                    <a:pt x="102394" y="21613"/>
                  </a:cubicBezTo>
                  <a:cubicBezTo>
                    <a:pt x="152797" y="-6962"/>
                    <a:pt x="218083" y="-1009"/>
                    <a:pt x="302419" y="4944"/>
                  </a:cubicBezTo>
                </a:path>
              </a:pathLst>
            </a:custGeom>
            <a:noFill/>
            <a:ln>
              <a:solidFill>
                <a:srgbClr val="0070C0"/>
              </a:solidFill>
              <a:headEnd type="arrow" w="lg" len="med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50049" y="1314054"/>
              <a:ext cx="10262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15° W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-8493"/>
            <a:ext cx="45381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Declination is the angular difference between true and magnetic north.</a:t>
            </a:r>
          </a:p>
        </p:txBody>
      </p:sp>
    </p:spTree>
    <p:extLst>
      <p:ext uri="{BB962C8B-B14F-4D97-AF65-F5344CB8AC3E}">
        <p14:creationId xmlns:p14="http://schemas.microsoft.com/office/powerpoint/2010/main" val="20034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028"/>
            <a:ext cx="4448175" cy="6648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Straight Connector 3"/>
          <p:cNvCxnSpPr>
            <a:endCxn id="2" idx="5"/>
          </p:cNvCxnSpPr>
          <p:nvPr/>
        </p:nvCxnSpPr>
        <p:spPr>
          <a:xfrm flipH="1" flipV="1">
            <a:off x="6822899" y="237901"/>
            <a:ext cx="1624193" cy="3474156"/>
          </a:xfrm>
          <a:prstGeom prst="line">
            <a:avLst/>
          </a:prstGeom>
          <a:ln w="3175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9" idx="5"/>
          </p:cNvCxnSpPr>
          <p:nvPr/>
        </p:nvCxnSpPr>
        <p:spPr>
          <a:xfrm flipH="1" flipV="1">
            <a:off x="6845365" y="1344523"/>
            <a:ext cx="1601725" cy="2367533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129465" y="1300777"/>
            <a:ext cx="1270917" cy="461665"/>
            <a:chOff x="4905375" y="1314054"/>
            <a:chExt cx="1270917" cy="461665"/>
          </a:xfrm>
        </p:grpSpPr>
        <p:sp>
          <p:nvSpPr>
            <p:cNvPr id="16" name="Freeform 15"/>
            <p:cNvSpPr/>
            <p:nvPr/>
          </p:nvSpPr>
          <p:spPr>
            <a:xfrm>
              <a:off x="4905375" y="1583350"/>
              <a:ext cx="302419" cy="176394"/>
            </a:xfrm>
            <a:custGeom>
              <a:avLst/>
              <a:gdLst>
                <a:gd name="connsiteX0" fmla="*/ 0 w 302419"/>
                <a:gd name="connsiteY0" fmla="*/ 176393 h 176393"/>
                <a:gd name="connsiteX1" fmla="*/ 83344 w 302419"/>
                <a:gd name="connsiteY1" fmla="*/ 21612 h 176393"/>
                <a:gd name="connsiteX2" fmla="*/ 302419 w 302419"/>
                <a:gd name="connsiteY2" fmla="*/ 4943 h 176393"/>
                <a:gd name="connsiteX0" fmla="*/ 0 w 302419"/>
                <a:gd name="connsiteY0" fmla="*/ 183970 h 183970"/>
                <a:gd name="connsiteX1" fmla="*/ 116681 w 302419"/>
                <a:gd name="connsiteY1" fmla="*/ 14901 h 183970"/>
                <a:gd name="connsiteX2" fmla="*/ 302419 w 302419"/>
                <a:gd name="connsiteY2" fmla="*/ 12520 h 183970"/>
                <a:gd name="connsiteX0" fmla="*/ 0 w 302419"/>
                <a:gd name="connsiteY0" fmla="*/ 176394 h 176394"/>
                <a:gd name="connsiteX1" fmla="*/ 102394 w 302419"/>
                <a:gd name="connsiteY1" fmla="*/ 21613 h 176394"/>
                <a:gd name="connsiteX2" fmla="*/ 302419 w 302419"/>
                <a:gd name="connsiteY2" fmla="*/ 4944 h 17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2419" h="176394">
                  <a:moveTo>
                    <a:pt x="0" y="176394"/>
                  </a:moveTo>
                  <a:cubicBezTo>
                    <a:pt x="16470" y="113291"/>
                    <a:pt x="51991" y="50188"/>
                    <a:pt x="102394" y="21613"/>
                  </a:cubicBezTo>
                  <a:cubicBezTo>
                    <a:pt x="152797" y="-6962"/>
                    <a:pt x="218083" y="-1009"/>
                    <a:pt x="302419" y="4944"/>
                  </a:cubicBezTo>
                </a:path>
              </a:pathLst>
            </a:custGeom>
            <a:noFill/>
            <a:ln>
              <a:solidFill>
                <a:srgbClr val="0070C0"/>
              </a:solidFill>
              <a:headEnd type="arrow" w="lg" len="med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50049" y="1314054"/>
              <a:ext cx="10262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15° W</a:t>
              </a:r>
            </a:p>
          </p:txBody>
        </p:sp>
      </p:grpSp>
      <p:cxnSp>
        <p:nvCxnSpPr>
          <p:cNvPr id="10" name="Straight Connector 9"/>
          <p:cNvCxnSpPr>
            <a:endCxn id="2" idx="3"/>
          </p:cNvCxnSpPr>
          <p:nvPr/>
        </p:nvCxnSpPr>
        <p:spPr>
          <a:xfrm flipV="1">
            <a:off x="4773585" y="237901"/>
            <a:ext cx="1961823" cy="1865330"/>
          </a:xfrm>
          <a:prstGeom prst="line">
            <a:avLst/>
          </a:prstGeom>
          <a:ln w="3175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9" idx="3"/>
          </p:cNvCxnSpPr>
          <p:nvPr/>
        </p:nvCxnSpPr>
        <p:spPr>
          <a:xfrm flipV="1">
            <a:off x="4773585" y="1344523"/>
            <a:ext cx="1984289" cy="758708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989348" y="670163"/>
            <a:ext cx="1263799" cy="883231"/>
            <a:chOff x="4902033" y="1445440"/>
            <a:chExt cx="1263799" cy="883231"/>
          </a:xfrm>
        </p:grpSpPr>
        <p:sp>
          <p:nvSpPr>
            <p:cNvPr id="15" name="Freeform 14"/>
            <p:cNvSpPr/>
            <p:nvPr/>
          </p:nvSpPr>
          <p:spPr>
            <a:xfrm rot="4597997">
              <a:off x="5767888" y="1930727"/>
              <a:ext cx="572353" cy="223535"/>
            </a:xfrm>
            <a:custGeom>
              <a:avLst/>
              <a:gdLst>
                <a:gd name="connsiteX0" fmla="*/ 0 w 302419"/>
                <a:gd name="connsiteY0" fmla="*/ 176393 h 176393"/>
                <a:gd name="connsiteX1" fmla="*/ 83344 w 302419"/>
                <a:gd name="connsiteY1" fmla="*/ 21612 h 176393"/>
                <a:gd name="connsiteX2" fmla="*/ 302419 w 302419"/>
                <a:gd name="connsiteY2" fmla="*/ 4943 h 176393"/>
                <a:gd name="connsiteX0" fmla="*/ 0 w 302419"/>
                <a:gd name="connsiteY0" fmla="*/ 183970 h 183970"/>
                <a:gd name="connsiteX1" fmla="*/ 116681 w 302419"/>
                <a:gd name="connsiteY1" fmla="*/ 14901 h 183970"/>
                <a:gd name="connsiteX2" fmla="*/ 302419 w 302419"/>
                <a:gd name="connsiteY2" fmla="*/ 12520 h 183970"/>
                <a:gd name="connsiteX0" fmla="*/ 0 w 302419"/>
                <a:gd name="connsiteY0" fmla="*/ 176394 h 176394"/>
                <a:gd name="connsiteX1" fmla="*/ 102394 w 302419"/>
                <a:gd name="connsiteY1" fmla="*/ 21613 h 176394"/>
                <a:gd name="connsiteX2" fmla="*/ 302419 w 302419"/>
                <a:gd name="connsiteY2" fmla="*/ 4944 h 176394"/>
                <a:gd name="connsiteX0" fmla="*/ 0 w 302419"/>
                <a:gd name="connsiteY0" fmla="*/ 205915 h 205915"/>
                <a:gd name="connsiteX1" fmla="*/ 122707 w 302419"/>
                <a:gd name="connsiteY1" fmla="*/ 8998 h 205915"/>
                <a:gd name="connsiteX2" fmla="*/ 302419 w 302419"/>
                <a:gd name="connsiteY2" fmla="*/ 34465 h 205915"/>
                <a:gd name="connsiteX0" fmla="*/ 0 w 302419"/>
                <a:gd name="connsiteY0" fmla="*/ 216298 h 216298"/>
                <a:gd name="connsiteX1" fmla="*/ 134476 w 302419"/>
                <a:gd name="connsiteY1" fmla="*/ 7694 h 216298"/>
                <a:gd name="connsiteX2" fmla="*/ 302419 w 302419"/>
                <a:gd name="connsiteY2" fmla="*/ 44848 h 216298"/>
                <a:gd name="connsiteX0" fmla="*/ 0 w 302419"/>
                <a:gd name="connsiteY0" fmla="*/ 211164 h 211164"/>
                <a:gd name="connsiteX1" fmla="*/ 134476 w 302419"/>
                <a:gd name="connsiteY1" fmla="*/ 2560 h 211164"/>
                <a:gd name="connsiteX2" fmla="*/ 302419 w 302419"/>
                <a:gd name="connsiteY2" fmla="*/ 39714 h 211164"/>
                <a:gd name="connsiteX0" fmla="*/ 0 w 302936"/>
                <a:gd name="connsiteY0" fmla="*/ 214177 h 214177"/>
                <a:gd name="connsiteX1" fmla="*/ 134476 w 302936"/>
                <a:gd name="connsiteY1" fmla="*/ 5573 h 214177"/>
                <a:gd name="connsiteX2" fmla="*/ 302936 w 302936"/>
                <a:gd name="connsiteY2" fmla="*/ 58399 h 214177"/>
                <a:gd name="connsiteX0" fmla="*/ 0 w 302936"/>
                <a:gd name="connsiteY0" fmla="*/ 218655 h 218655"/>
                <a:gd name="connsiteX1" fmla="*/ 134476 w 302936"/>
                <a:gd name="connsiteY1" fmla="*/ 10051 h 218655"/>
                <a:gd name="connsiteX2" fmla="*/ 302936 w 302936"/>
                <a:gd name="connsiteY2" fmla="*/ 62877 h 218655"/>
                <a:gd name="connsiteX0" fmla="*/ 0 w 317137"/>
                <a:gd name="connsiteY0" fmla="*/ 166286 h 166286"/>
                <a:gd name="connsiteX1" fmla="*/ 148677 w 317137"/>
                <a:gd name="connsiteY1" fmla="*/ 6585 h 166286"/>
                <a:gd name="connsiteX2" fmla="*/ 317137 w 317137"/>
                <a:gd name="connsiteY2" fmla="*/ 59411 h 166286"/>
                <a:gd name="connsiteX0" fmla="*/ 0 w 317137"/>
                <a:gd name="connsiteY0" fmla="*/ 166286 h 166286"/>
                <a:gd name="connsiteX1" fmla="*/ 148677 w 317137"/>
                <a:gd name="connsiteY1" fmla="*/ 6585 h 166286"/>
                <a:gd name="connsiteX2" fmla="*/ 317137 w 317137"/>
                <a:gd name="connsiteY2" fmla="*/ 59411 h 166286"/>
                <a:gd name="connsiteX0" fmla="*/ 0 w 317137"/>
                <a:gd name="connsiteY0" fmla="*/ 169092 h 169092"/>
                <a:gd name="connsiteX1" fmla="*/ 124913 w 317137"/>
                <a:gd name="connsiteY1" fmla="*/ 6112 h 169092"/>
                <a:gd name="connsiteX2" fmla="*/ 317137 w 317137"/>
                <a:gd name="connsiteY2" fmla="*/ 62217 h 169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137" h="169092">
                  <a:moveTo>
                    <a:pt x="0" y="169092"/>
                  </a:moveTo>
                  <a:cubicBezTo>
                    <a:pt x="29926" y="112569"/>
                    <a:pt x="72057" y="23925"/>
                    <a:pt x="124913" y="6112"/>
                  </a:cubicBezTo>
                  <a:cubicBezTo>
                    <a:pt x="177769" y="-11701"/>
                    <a:pt x="240829" y="10142"/>
                    <a:pt x="317137" y="62217"/>
                  </a:cubicBezTo>
                </a:path>
              </a:pathLst>
            </a:custGeom>
            <a:noFill/>
            <a:ln>
              <a:solidFill>
                <a:srgbClr val="0070C0"/>
              </a:solidFill>
              <a:headEnd type="none" w="lg" len="me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02033" y="1445440"/>
              <a:ext cx="941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30° E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6717288" y="132290"/>
            <a:ext cx="123731" cy="12373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39754" y="1238912"/>
            <a:ext cx="123731" cy="12373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-8493"/>
            <a:ext cx="45381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Declination is the angular difference between true and magnetic north.</a:t>
            </a:r>
          </a:p>
        </p:txBody>
      </p:sp>
    </p:spTree>
    <p:extLst>
      <p:ext uri="{BB962C8B-B14F-4D97-AF65-F5344CB8AC3E}">
        <p14:creationId xmlns:p14="http://schemas.microsoft.com/office/powerpoint/2010/main" val="22983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8921"/>
            <a:ext cx="4448175" cy="6648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Straight Connector 3"/>
          <p:cNvCxnSpPr>
            <a:endCxn id="2" idx="5"/>
          </p:cNvCxnSpPr>
          <p:nvPr/>
        </p:nvCxnSpPr>
        <p:spPr>
          <a:xfrm flipH="1" flipV="1">
            <a:off x="6822899" y="233794"/>
            <a:ext cx="1624193" cy="3474156"/>
          </a:xfrm>
          <a:prstGeom prst="line">
            <a:avLst/>
          </a:prstGeom>
          <a:ln w="3175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9" idx="5"/>
          </p:cNvCxnSpPr>
          <p:nvPr/>
        </p:nvCxnSpPr>
        <p:spPr>
          <a:xfrm flipH="1" flipV="1">
            <a:off x="6845365" y="1340416"/>
            <a:ext cx="1601725" cy="2367533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129465" y="1296670"/>
            <a:ext cx="1270917" cy="461665"/>
            <a:chOff x="4905375" y="1314054"/>
            <a:chExt cx="1270917" cy="461665"/>
          </a:xfrm>
        </p:grpSpPr>
        <p:sp>
          <p:nvSpPr>
            <p:cNvPr id="16" name="Freeform 15"/>
            <p:cNvSpPr/>
            <p:nvPr/>
          </p:nvSpPr>
          <p:spPr>
            <a:xfrm>
              <a:off x="4905375" y="1583350"/>
              <a:ext cx="302419" cy="176394"/>
            </a:xfrm>
            <a:custGeom>
              <a:avLst/>
              <a:gdLst>
                <a:gd name="connsiteX0" fmla="*/ 0 w 302419"/>
                <a:gd name="connsiteY0" fmla="*/ 176393 h 176393"/>
                <a:gd name="connsiteX1" fmla="*/ 83344 w 302419"/>
                <a:gd name="connsiteY1" fmla="*/ 21612 h 176393"/>
                <a:gd name="connsiteX2" fmla="*/ 302419 w 302419"/>
                <a:gd name="connsiteY2" fmla="*/ 4943 h 176393"/>
                <a:gd name="connsiteX0" fmla="*/ 0 w 302419"/>
                <a:gd name="connsiteY0" fmla="*/ 183970 h 183970"/>
                <a:gd name="connsiteX1" fmla="*/ 116681 w 302419"/>
                <a:gd name="connsiteY1" fmla="*/ 14901 h 183970"/>
                <a:gd name="connsiteX2" fmla="*/ 302419 w 302419"/>
                <a:gd name="connsiteY2" fmla="*/ 12520 h 183970"/>
                <a:gd name="connsiteX0" fmla="*/ 0 w 302419"/>
                <a:gd name="connsiteY0" fmla="*/ 176394 h 176394"/>
                <a:gd name="connsiteX1" fmla="*/ 102394 w 302419"/>
                <a:gd name="connsiteY1" fmla="*/ 21613 h 176394"/>
                <a:gd name="connsiteX2" fmla="*/ 302419 w 302419"/>
                <a:gd name="connsiteY2" fmla="*/ 4944 h 17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2419" h="176394">
                  <a:moveTo>
                    <a:pt x="0" y="176394"/>
                  </a:moveTo>
                  <a:cubicBezTo>
                    <a:pt x="16470" y="113291"/>
                    <a:pt x="51991" y="50188"/>
                    <a:pt x="102394" y="21613"/>
                  </a:cubicBezTo>
                  <a:cubicBezTo>
                    <a:pt x="152797" y="-6962"/>
                    <a:pt x="218083" y="-1009"/>
                    <a:pt x="302419" y="4944"/>
                  </a:cubicBezTo>
                </a:path>
              </a:pathLst>
            </a:custGeom>
            <a:noFill/>
            <a:ln>
              <a:solidFill>
                <a:srgbClr val="0070C0"/>
              </a:solidFill>
              <a:headEnd type="arrow" w="lg" len="med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50049" y="1314054"/>
              <a:ext cx="10262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15° W</a:t>
              </a:r>
            </a:p>
          </p:txBody>
        </p:sp>
      </p:grpSp>
      <p:cxnSp>
        <p:nvCxnSpPr>
          <p:cNvPr id="10" name="Straight Connector 9"/>
          <p:cNvCxnSpPr>
            <a:endCxn id="2" idx="3"/>
          </p:cNvCxnSpPr>
          <p:nvPr/>
        </p:nvCxnSpPr>
        <p:spPr>
          <a:xfrm flipV="1">
            <a:off x="4773585" y="233794"/>
            <a:ext cx="1961823" cy="1865330"/>
          </a:xfrm>
          <a:prstGeom prst="line">
            <a:avLst/>
          </a:prstGeom>
          <a:ln w="3175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9" idx="3"/>
          </p:cNvCxnSpPr>
          <p:nvPr/>
        </p:nvCxnSpPr>
        <p:spPr>
          <a:xfrm flipV="1">
            <a:off x="4773585" y="1340416"/>
            <a:ext cx="1984289" cy="758708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989348" y="666056"/>
            <a:ext cx="1263799" cy="883231"/>
            <a:chOff x="4902033" y="1445440"/>
            <a:chExt cx="1263799" cy="883231"/>
          </a:xfrm>
        </p:grpSpPr>
        <p:sp>
          <p:nvSpPr>
            <p:cNvPr id="15" name="Freeform 14"/>
            <p:cNvSpPr/>
            <p:nvPr/>
          </p:nvSpPr>
          <p:spPr>
            <a:xfrm rot="4597997">
              <a:off x="5767888" y="1930727"/>
              <a:ext cx="572353" cy="223535"/>
            </a:xfrm>
            <a:custGeom>
              <a:avLst/>
              <a:gdLst>
                <a:gd name="connsiteX0" fmla="*/ 0 w 302419"/>
                <a:gd name="connsiteY0" fmla="*/ 176393 h 176393"/>
                <a:gd name="connsiteX1" fmla="*/ 83344 w 302419"/>
                <a:gd name="connsiteY1" fmla="*/ 21612 h 176393"/>
                <a:gd name="connsiteX2" fmla="*/ 302419 w 302419"/>
                <a:gd name="connsiteY2" fmla="*/ 4943 h 176393"/>
                <a:gd name="connsiteX0" fmla="*/ 0 w 302419"/>
                <a:gd name="connsiteY0" fmla="*/ 183970 h 183970"/>
                <a:gd name="connsiteX1" fmla="*/ 116681 w 302419"/>
                <a:gd name="connsiteY1" fmla="*/ 14901 h 183970"/>
                <a:gd name="connsiteX2" fmla="*/ 302419 w 302419"/>
                <a:gd name="connsiteY2" fmla="*/ 12520 h 183970"/>
                <a:gd name="connsiteX0" fmla="*/ 0 w 302419"/>
                <a:gd name="connsiteY0" fmla="*/ 176394 h 176394"/>
                <a:gd name="connsiteX1" fmla="*/ 102394 w 302419"/>
                <a:gd name="connsiteY1" fmla="*/ 21613 h 176394"/>
                <a:gd name="connsiteX2" fmla="*/ 302419 w 302419"/>
                <a:gd name="connsiteY2" fmla="*/ 4944 h 176394"/>
                <a:gd name="connsiteX0" fmla="*/ 0 w 302419"/>
                <a:gd name="connsiteY0" fmla="*/ 205915 h 205915"/>
                <a:gd name="connsiteX1" fmla="*/ 122707 w 302419"/>
                <a:gd name="connsiteY1" fmla="*/ 8998 h 205915"/>
                <a:gd name="connsiteX2" fmla="*/ 302419 w 302419"/>
                <a:gd name="connsiteY2" fmla="*/ 34465 h 205915"/>
                <a:gd name="connsiteX0" fmla="*/ 0 w 302419"/>
                <a:gd name="connsiteY0" fmla="*/ 216298 h 216298"/>
                <a:gd name="connsiteX1" fmla="*/ 134476 w 302419"/>
                <a:gd name="connsiteY1" fmla="*/ 7694 h 216298"/>
                <a:gd name="connsiteX2" fmla="*/ 302419 w 302419"/>
                <a:gd name="connsiteY2" fmla="*/ 44848 h 216298"/>
                <a:gd name="connsiteX0" fmla="*/ 0 w 302419"/>
                <a:gd name="connsiteY0" fmla="*/ 211164 h 211164"/>
                <a:gd name="connsiteX1" fmla="*/ 134476 w 302419"/>
                <a:gd name="connsiteY1" fmla="*/ 2560 h 211164"/>
                <a:gd name="connsiteX2" fmla="*/ 302419 w 302419"/>
                <a:gd name="connsiteY2" fmla="*/ 39714 h 211164"/>
                <a:gd name="connsiteX0" fmla="*/ 0 w 302936"/>
                <a:gd name="connsiteY0" fmla="*/ 214177 h 214177"/>
                <a:gd name="connsiteX1" fmla="*/ 134476 w 302936"/>
                <a:gd name="connsiteY1" fmla="*/ 5573 h 214177"/>
                <a:gd name="connsiteX2" fmla="*/ 302936 w 302936"/>
                <a:gd name="connsiteY2" fmla="*/ 58399 h 214177"/>
                <a:gd name="connsiteX0" fmla="*/ 0 w 302936"/>
                <a:gd name="connsiteY0" fmla="*/ 218655 h 218655"/>
                <a:gd name="connsiteX1" fmla="*/ 134476 w 302936"/>
                <a:gd name="connsiteY1" fmla="*/ 10051 h 218655"/>
                <a:gd name="connsiteX2" fmla="*/ 302936 w 302936"/>
                <a:gd name="connsiteY2" fmla="*/ 62877 h 218655"/>
                <a:gd name="connsiteX0" fmla="*/ 0 w 317137"/>
                <a:gd name="connsiteY0" fmla="*/ 166286 h 166286"/>
                <a:gd name="connsiteX1" fmla="*/ 148677 w 317137"/>
                <a:gd name="connsiteY1" fmla="*/ 6585 h 166286"/>
                <a:gd name="connsiteX2" fmla="*/ 317137 w 317137"/>
                <a:gd name="connsiteY2" fmla="*/ 59411 h 166286"/>
                <a:gd name="connsiteX0" fmla="*/ 0 w 317137"/>
                <a:gd name="connsiteY0" fmla="*/ 166286 h 166286"/>
                <a:gd name="connsiteX1" fmla="*/ 148677 w 317137"/>
                <a:gd name="connsiteY1" fmla="*/ 6585 h 166286"/>
                <a:gd name="connsiteX2" fmla="*/ 317137 w 317137"/>
                <a:gd name="connsiteY2" fmla="*/ 59411 h 166286"/>
                <a:gd name="connsiteX0" fmla="*/ 0 w 317137"/>
                <a:gd name="connsiteY0" fmla="*/ 169092 h 169092"/>
                <a:gd name="connsiteX1" fmla="*/ 124913 w 317137"/>
                <a:gd name="connsiteY1" fmla="*/ 6112 h 169092"/>
                <a:gd name="connsiteX2" fmla="*/ 317137 w 317137"/>
                <a:gd name="connsiteY2" fmla="*/ 62217 h 169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137" h="169092">
                  <a:moveTo>
                    <a:pt x="0" y="169092"/>
                  </a:moveTo>
                  <a:cubicBezTo>
                    <a:pt x="29926" y="112569"/>
                    <a:pt x="72057" y="23925"/>
                    <a:pt x="124913" y="6112"/>
                  </a:cubicBezTo>
                  <a:cubicBezTo>
                    <a:pt x="177769" y="-11701"/>
                    <a:pt x="240829" y="10142"/>
                    <a:pt x="317137" y="62217"/>
                  </a:cubicBezTo>
                </a:path>
              </a:pathLst>
            </a:custGeom>
            <a:noFill/>
            <a:ln>
              <a:solidFill>
                <a:srgbClr val="0070C0"/>
              </a:solidFill>
              <a:headEnd type="none" w="lg" len="me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02033" y="1445440"/>
              <a:ext cx="941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30° E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6717288" y="128183"/>
            <a:ext cx="123731" cy="12373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39754" y="1234805"/>
            <a:ext cx="123731" cy="12373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" idx="4"/>
          </p:cNvCxnSpPr>
          <p:nvPr/>
        </p:nvCxnSpPr>
        <p:spPr>
          <a:xfrm flipH="1" flipV="1">
            <a:off x="6779154" y="251914"/>
            <a:ext cx="84332" cy="5166144"/>
          </a:xfrm>
          <a:prstGeom prst="line">
            <a:avLst/>
          </a:prstGeom>
          <a:ln w="3175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6801620" y="1306280"/>
            <a:ext cx="61865" cy="4111778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0" y="-8493"/>
            <a:ext cx="45381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Declination is the angular difference between true and magnetic north.</a:t>
            </a:r>
          </a:p>
        </p:txBody>
      </p:sp>
    </p:spTree>
    <p:extLst>
      <p:ext uri="{BB962C8B-B14F-4D97-AF65-F5344CB8AC3E}">
        <p14:creationId xmlns:p14="http://schemas.microsoft.com/office/powerpoint/2010/main" val="167100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0357"/>
            <a:ext cx="4448175" cy="6648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Straight Connector 3"/>
          <p:cNvCxnSpPr>
            <a:endCxn id="2" idx="5"/>
          </p:cNvCxnSpPr>
          <p:nvPr/>
        </p:nvCxnSpPr>
        <p:spPr>
          <a:xfrm flipH="1" flipV="1">
            <a:off x="6822899" y="235230"/>
            <a:ext cx="1624193" cy="3474156"/>
          </a:xfrm>
          <a:prstGeom prst="line">
            <a:avLst/>
          </a:prstGeom>
          <a:ln w="3175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9" idx="5"/>
          </p:cNvCxnSpPr>
          <p:nvPr/>
        </p:nvCxnSpPr>
        <p:spPr>
          <a:xfrm flipH="1" flipV="1">
            <a:off x="6845365" y="1341852"/>
            <a:ext cx="1601725" cy="2367533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129465" y="1298106"/>
            <a:ext cx="1270917" cy="461665"/>
            <a:chOff x="4905375" y="1314054"/>
            <a:chExt cx="1270917" cy="461665"/>
          </a:xfrm>
        </p:grpSpPr>
        <p:sp>
          <p:nvSpPr>
            <p:cNvPr id="16" name="Freeform 15"/>
            <p:cNvSpPr/>
            <p:nvPr/>
          </p:nvSpPr>
          <p:spPr>
            <a:xfrm>
              <a:off x="4905375" y="1583350"/>
              <a:ext cx="302419" cy="176394"/>
            </a:xfrm>
            <a:custGeom>
              <a:avLst/>
              <a:gdLst>
                <a:gd name="connsiteX0" fmla="*/ 0 w 302419"/>
                <a:gd name="connsiteY0" fmla="*/ 176393 h 176393"/>
                <a:gd name="connsiteX1" fmla="*/ 83344 w 302419"/>
                <a:gd name="connsiteY1" fmla="*/ 21612 h 176393"/>
                <a:gd name="connsiteX2" fmla="*/ 302419 w 302419"/>
                <a:gd name="connsiteY2" fmla="*/ 4943 h 176393"/>
                <a:gd name="connsiteX0" fmla="*/ 0 w 302419"/>
                <a:gd name="connsiteY0" fmla="*/ 183970 h 183970"/>
                <a:gd name="connsiteX1" fmla="*/ 116681 w 302419"/>
                <a:gd name="connsiteY1" fmla="*/ 14901 h 183970"/>
                <a:gd name="connsiteX2" fmla="*/ 302419 w 302419"/>
                <a:gd name="connsiteY2" fmla="*/ 12520 h 183970"/>
                <a:gd name="connsiteX0" fmla="*/ 0 w 302419"/>
                <a:gd name="connsiteY0" fmla="*/ 176394 h 176394"/>
                <a:gd name="connsiteX1" fmla="*/ 102394 w 302419"/>
                <a:gd name="connsiteY1" fmla="*/ 21613 h 176394"/>
                <a:gd name="connsiteX2" fmla="*/ 302419 w 302419"/>
                <a:gd name="connsiteY2" fmla="*/ 4944 h 17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2419" h="176394">
                  <a:moveTo>
                    <a:pt x="0" y="176394"/>
                  </a:moveTo>
                  <a:cubicBezTo>
                    <a:pt x="16470" y="113291"/>
                    <a:pt x="51991" y="50188"/>
                    <a:pt x="102394" y="21613"/>
                  </a:cubicBezTo>
                  <a:cubicBezTo>
                    <a:pt x="152797" y="-6962"/>
                    <a:pt x="218083" y="-1009"/>
                    <a:pt x="302419" y="4944"/>
                  </a:cubicBezTo>
                </a:path>
              </a:pathLst>
            </a:custGeom>
            <a:noFill/>
            <a:ln>
              <a:solidFill>
                <a:srgbClr val="0070C0"/>
              </a:solidFill>
              <a:headEnd type="arrow" w="lg" len="med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50049" y="1314054"/>
              <a:ext cx="10262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15° W</a:t>
              </a:r>
            </a:p>
          </p:txBody>
        </p:sp>
      </p:grpSp>
      <p:cxnSp>
        <p:nvCxnSpPr>
          <p:cNvPr id="10" name="Straight Connector 9"/>
          <p:cNvCxnSpPr>
            <a:endCxn id="2" idx="3"/>
          </p:cNvCxnSpPr>
          <p:nvPr/>
        </p:nvCxnSpPr>
        <p:spPr>
          <a:xfrm flipV="1">
            <a:off x="4773585" y="235230"/>
            <a:ext cx="1961823" cy="1865330"/>
          </a:xfrm>
          <a:prstGeom prst="line">
            <a:avLst/>
          </a:prstGeom>
          <a:ln w="3175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9" idx="3"/>
          </p:cNvCxnSpPr>
          <p:nvPr/>
        </p:nvCxnSpPr>
        <p:spPr>
          <a:xfrm flipV="1">
            <a:off x="4773585" y="1341852"/>
            <a:ext cx="1984289" cy="758708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989348" y="667492"/>
            <a:ext cx="1263799" cy="883231"/>
            <a:chOff x="4902033" y="1445440"/>
            <a:chExt cx="1263799" cy="883231"/>
          </a:xfrm>
        </p:grpSpPr>
        <p:sp>
          <p:nvSpPr>
            <p:cNvPr id="15" name="Freeform 14"/>
            <p:cNvSpPr/>
            <p:nvPr/>
          </p:nvSpPr>
          <p:spPr>
            <a:xfrm rot="4597997">
              <a:off x="5767888" y="1930727"/>
              <a:ext cx="572353" cy="223535"/>
            </a:xfrm>
            <a:custGeom>
              <a:avLst/>
              <a:gdLst>
                <a:gd name="connsiteX0" fmla="*/ 0 w 302419"/>
                <a:gd name="connsiteY0" fmla="*/ 176393 h 176393"/>
                <a:gd name="connsiteX1" fmla="*/ 83344 w 302419"/>
                <a:gd name="connsiteY1" fmla="*/ 21612 h 176393"/>
                <a:gd name="connsiteX2" fmla="*/ 302419 w 302419"/>
                <a:gd name="connsiteY2" fmla="*/ 4943 h 176393"/>
                <a:gd name="connsiteX0" fmla="*/ 0 w 302419"/>
                <a:gd name="connsiteY0" fmla="*/ 183970 h 183970"/>
                <a:gd name="connsiteX1" fmla="*/ 116681 w 302419"/>
                <a:gd name="connsiteY1" fmla="*/ 14901 h 183970"/>
                <a:gd name="connsiteX2" fmla="*/ 302419 w 302419"/>
                <a:gd name="connsiteY2" fmla="*/ 12520 h 183970"/>
                <a:gd name="connsiteX0" fmla="*/ 0 w 302419"/>
                <a:gd name="connsiteY0" fmla="*/ 176394 h 176394"/>
                <a:gd name="connsiteX1" fmla="*/ 102394 w 302419"/>
                <a:gd name="connsiteY1" fmla="*/ 21613 h 176394"/>
                <a:gd name="connsiteX2" fmla="*/ 302419 w 302419"/>
                <a:gd name="connsiteY2" fmla="*/ 4944 h 176394"/>
                <a:gd name="connsiteX0" fmla="*/ 0 w 302419"/>
                <a:gd name="connsiteY0" fmla="*/ 205915 h 205915"/>
                <a:gd name="connsiteX1" fmla="*/ 122707 w 302419"/>
                <a:gd name="connsiteY1" fmla="*/ 8998 h 205915"/>
                <a:gd name="connsiteX2" fmla="*/ 302419 w 302419"/>
                <a:gd name="connsiteY2" fmla="*/ 34465 h 205915"/>
                <a:gd name="connsiteX0" fmla="*/ 0 w 302419"/>
                <a:gd name="connsiteY0" fmla="*/ 216298 h 216298"/>
                <a:gd name="connsiteX1" fmla="*/ 134476 w 302419"/>
                <a:gd name="connsiteY1" fmla="*/ 7694 h 216298"/>
                <a:gd name="connsiteX2" fmla="*/ 302419 w 302419"/>
                <a:gd name="connsiteY2" fmla="*/ 44848 h 216298"/>
                <a:gd name="connsiteX0" fmla="*/ 0 w 302419"/>
                <a:gd name="connsiteY0" fmla="*/ 211164 h 211164"/>
                <a:gd name="connsiteX1" fmla="*/ 134476 w 302419"/>
                <a:gd name="connsiteY1" fmla="*/ 2560 h 211164"/>
                <a:gd name="connsiteX2" fmla="*/ 302419 w 302419"/>
                <a:gd name="connsiteY2" fmla="*/ 39714 h 211164"/>
                <a:gd name="connsiteX0" fmla="*/ 0 w 302936"/>
                <a:gd name="connsiteY0" fmla="*/ 214177 h 214177"/>
                <a:gd name="connsiteX1" fmla="*/ 134476 w 302936"/>
                <a:gd name="connsiteY1" fmla="*/ 5573 h 214177"/>
                <a:gd name="connsiteX2" fmla="*/ 302936 w 302936"/>
                <a:gd name="connsiteY2" fmla="*/ 58399 h 214177"/>
                <a:gd name="connsiteX0" fmla="*/ 0 w 302936"/>
                <a:gd name="connsiteY0" fmla="*/ 218655 h 218655"/>
                <a:gd name="connsiteX1" fmla="*/ 134476 w 302936"/>
                <a:gd name="connsiteY1" fmla="*/ 10051 h 218655"/>
                <a:gd name="connsiteX2" fmla="*/ 302936 w 302936"/>
                <a:gd name="connsiteY2" fmla="*/ 62877 h 218655"/>
                <a:gd name="connsiteX0" fmla="*/ 0 w 317137"/>
                <a:gd name="connsiteY0" fmla="*/ 166286 h 166286"/>
                <a:gd name="connsiteX1" fmla="*/ 148677 w 317137"/>
                <a:gd name="connsiteY1" fmla="*/ 6585 h 166286"/>
                <a:gd name="connsiteX2" fmla="*/ 317137 w 317137"/>
                <a:gd name="connsiteY2" fmla="*/ 59411 h 166286"/>
                <a:gd name="connsiteX0" fmla="*/ 0 w 317137"/>
                <a:gd name="connsiteY0" fmla="*/ 166286 h 166286"/>
                <a:gd name="connsiteX1" fmla="*/ 148677 w 317137"/>
                <a:gd name="connsiteY1" fmla="*/ 6585 h 166286"/>
                <a:gd name="connsiteX2" fmla="*/ 317137 w 317137"/>
                <a:gd name="connsiteY2" fmla="*/ 59411 h 166286"/>
                <a:gd name="connsiteX0" fmla="*/ 0 w 317137"/>
                <a:gd name="connsiteY0" fmla="*/ 169092 h 169092"/>
                <a:gd name="connsiteX1" fmla="*/ 124913 w 317137"/>
                <a:gd name="connsiteY1" fmla="*/ 6112 h 169092"/>
                <a:gd name="connsiteX2" fmla="*/ 317137 w 317137"/>
                <a:gd name="connsiteY2" fmla="*/ 62217 h 169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137" h="169092">
                  <a:moveTo>
                    <a:pt x="0" y="169092"/>
                  </a:moveTo>
                  <a:cubicBezTo>
                    <a:pt x="29926" y="112569"/>
                    <a:pt x="72057" y="23925"/>
                    <a:pt x="124913" y="6112"/>
                  </a:cubicBezTo>
                  <a:cubicBezTo>
                    <a:pt x="177769" y="-11701"/>
                    <a:pt x="240829" y="10142"/>
                    <a:pt x="317137" y="62217"/>
                  </a:cubicBezTo>
                </a:path>
              </a:pathLst>
            </a:custGeom>
            <a:noFill/>
            <a:ln>
              <a:solidFill>
                <a:srgbClr val="0070C0"/>
              </a:solidFill>
              <a:headEnd type="none" w="lg" len="me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02033" y="1445440"/>
              <a:ext cx="941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30° E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6717288" y="129619"/>
            <a:ext cx="123731" cy="12373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39754" y="1236241"/>
            <a:ext cx="123731" cy="12373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-8493"/>
            <a:ext cx="45381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Declination is the angular difference between true and magnetic north.</a:t>
            </a:r>
          </a:p>
        </p:txBody>
      </p:sp>
    </p:spTree>
    <p:extLst>
      <p:ext uri="{BB962C8B-B14F-4D97-AF65-F5344CB8AC3E}">
        <p14:creationId xmlns:p14="http://schemas.microsoft.com/office/powerpoint/2010/main" val="4028892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232"/>
            <a:ext cx="4448175" cy="6648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Straight Connector 3"/>
          <p:cNvCxnSpPr>
            <a:endCxn id="2" idx="5"/>
          </p:cNvCxnSpPr>
          <p:nvPr/>
        </p:nvCxnSpPr>
        <p:spPr>
          <a:xfrm flipH="1" flipV="1">
            <a:off x="6822899" y="238105"/>
            <a:ext cx="1624193" cy="3474156"/>
          </a:xfrm>
          <a:prstGeom prst="line">
            <a:avLst/>
          </a:prstGeom>
          <a:ln w="3175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9" idx="5"/>
          </p:cNvCxnSpPr>
          <p:nvPr/>
        </p:nvCxnSpPr>
        <p:spPr>
          <a:xfrm flipH="1" flipV="1">
            <a:off x="7150986" y="1237643"/>
            <a:ext cx="1296106" cy="2474618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20633" y="1300981"/>
            <a:ext cx="85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3° W</a:t>
            </a:r>
          </a:p>
        </p:txBody>
      </p:sp>
      <p:cxnSp>
        <p:nvCxnSpPr>
          <p:cNvPr id="10" name="Straight Connector 9"/>
          <p:cNvCxnSpPr>
            <a:endCxn id="2" idx="3"/>
          </p:cNvCxnSpPr>
          <p:nvPr/>
        </p:nvCxnSpPr>
        <p:spPr>
          <a:xfrm flipV="1">
            <a:off x="4773585" y="238105"/>
            <a:ext cx="1961823" cy="1865330"/>
          </a:xfrm>
          <a:prstGeom prst="line">
            <a:avLst/>
          </a:prstGeom>
          <a:ln w="3175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9" idx="3"/>
          </p:cNvCxnSpPr>
          <p:nvPr/>
        </p:nvCxnSpPr>
        <p:spPr>
          <a:xfrm flipV="1">
            <a:off x="4773585" y="1237643"/>
            <a:ext cx="2289910" cy="865792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989348" y="670367"/>
            <a:ext cx="1263799" cy="883231"/>
            <a:chOff x="4902033" y="1445440"/>
            <a:chExt cx="1263799" cy="883231"/>
          </a:xfrm>
        </p:grpSpPr>
        <p:sp>
          <p:nvSpPr>
            <p:cNvPr id="15" name="Freeform 14"/>
            <p:cNvSpPr/>
            <p:nvPr/>
          </p:nvSpPr>
          <p:spPr>
            <a:xfrm rot="4597997">
              <a:off x="5767888" y="1930727"/>
              <a:ext cx="572353" cy="223535"/>
            </a:xfrm>
            <a:custGeom>
              <a:avLst/>
              <a:gdLst>
                <a:gd name="connsiteX0" fmla="*/ 0 w 302419"/>
                <a:gd name="connsiteY0" fmla="*/ 176393 h 176393"/>
                <a:gd name="connsiteX1" fmla="*/ 83344 w 302419"/>
                <a:gd name="connsiteY1" fmla="*/ 21612 h 176393"/>
                <a:gd name="connsiteX2" fmla="*/ 302419 w 302419"/>
                <a:gd name="connsiteY2" fmla="*/ 4943 h 176393"/>
                <a:gd name="connsiteX0" fmla="*/ 0 w 302419"/>
                <a:gd name="connsiteY0" fmla="*/ 183970 h 183970"/>
                <a:gd name="connsiteX1" fmla="*/ 116681 w 302419"/>
                <a:gd name="connsiteY1" fmla="*/ 14901 h 183970"/>
                <a:gd name="connsiteX2" fmla="*/ 302419 w 302419"/>
                <a:gd name="connsiteY2" fmla="*/ 12520 h 183970"/>
                <a:gd name="connsiteX0" fmla="*/ 0 w 302419"/>
                <a:gd name="connsiteY0" fmla="*/ 176394 h 176394"/>
                <a:gd name="connsiteX1" fmla="*/ 102394 w 302419"/>
                <a:gd name="connsiteY1" fmla="*/ 21613 h 176394"/>
                <a:gd name="connsiteX2" fmla="*/ 302419 w 302419"/>
                <a:gd name="connsiteY2" fmla="*/ 4944 h 176394"/>
                <a:gd name="connsiteX0" fmla="*/ 0 w 302419"/>
                <a:gd name="connsiteY0" fmla="*/ 205915 h 205915"/>
                <a:gd name="connsiteX1" fmla="*/ 122707 w 302419"/>
                <a:gd name="connsiteY1" fmla="*/ 8998 h 205915"/>
                <a:gd name="connsiteX2" fmla="*/ 302419 w 302419"/>
                <a:gd name="connsiteY2" fmla="*/ 34465 h 205915"/>
                <a:gd name="connsiteX0" fmla="*/ 0 w 302419"/>
                <a:gd name="connsiteY0" fmla="*/ 216298 h 216298"/>
                <a:gd name="connsiteX1" fmla="*/ 134476 w 302419"/>
                <a:gd name="connsiteY1" fmla="*/ 7694 h 216298"/>
                <a:gd name="connsiteX2" fmla="*/ 302419 w 302419"/>
                <a:gd name="connsiteY2" fmla="*/ 44848 h 216298"/>
                <a:gd name="connsiteX0" fmla="*/ 0 w 302419"/>
                <a:gd name="connsiteY0" fmla="*/ 211164 h 211164"/>
                <a:gd name="connsiteX1" fmla="*/ 134476 w 302419"/>
                <a:gd name="connsiteY1" fmla="*/ 2560 h 211164"/>
                <a:gd name="connsiteX2" fmla="*/ 302419 w 302419"/>
                <a:gd name="connsiteY2" fmla="*/ 39714 h 211164"/>
                <a:gd name="connsiteX0" fmla="*/ 0 w 302936"/>
                <a:gd name="connsiteY0" fmla="*/ 214177 h 214177"/>
                <a:gd name="connsiteX1" fmla="*/ 134476 w 302936"/>
                <a:gd name="connsiteY1" fmla="*/ 5573 h 214177"/>
                <a:gd name="connsiteX2" fmla="*/ 302936 w 302936"/>
                <a:gd name="connsiteY2" fmla="*/ 58399 h 214177"/>
                <a:gd name="connsiteX0" fmla="*/ 0 w 302936"/>
                <a:gd name="connsiteY0" fmla="*/ 218655 h 218655"/>
                <a:gd name="connsiteX1" fmla="*/ 134476 w 302936"/>
                <a:gd name="connsiteY1" fmla="*/ 10051 h 218655"/>
                <a:gd name="connsiteX2" fmla="*/ 302936 w 302936"/>
                <a:gd name="connsiteY2" fmla="*/ 62877 h 218655"/>
                <a:gd name="connsiteX0" fmla="*/ 0 w 317137"/>
                <a:gd name="connsiteY0" fmla="*/ 166286 h 166286"/>
                <a:gd name="connsiteX1" fmla="*/ 148677 w 317137"/>
                <a:gd name="connsiteY1" fmla="*/ 6585 h 166286"/>
                <a:gd name="connsiteX2" fmla="*/ 317137 w 317137"/>
                <a:gd name="connsiteY2" fmla="*/ 59411 h 166286"/>
                <a:gd name="connsiteX0" fmla="*/ 0 w 317137"/>
                <a:gd name="connsiteY0" fmla="*/ 166286 h 166286"/>
                <a:gd name="connsiteX1" fmla="*/ 148677 w 317137"/>
                <a:gd name="connsiteY1" fmla="*/ 6585 h 166286"/>
                <a:gd name="connsiteX2" fmla="*/ 317137 w 317137"/>
                <a:gd name="connsiteY2" fmla="*/ 59411 h 166286"/>
                <a:gd name="connsiteX0" fmla="*/ 0 w 317137"/>
                <a:gd name="connsiteY0" fmla="*/ 169092 h 169092"/>
                <a:gd name="connsiteX1" fmla="*/ 124913 w 317137"/>
                <a:gd name="connsiteY1" fmla="*/ 6112 h 169092"/>
                <a:gd name="connsiteX2" fmla="*/ 317137 w 317137"/>
                <a:gd name="connsiteY2" fmla="*/ 62217 h 169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137" h="169092">
                  <a:moveTo>
                    <a:pt x="0" y="169092"/>
                  </a:moveTo>
                  <a:cubicBezTo>
                    <a:pt x="29926" y="112569"/>
                    <a:pt x="72057" y="23925"/>
                    <a:pt x="124913" y="6112"/>
                  </a:cubicBezTo>
                  <a:cubicBezTo>
                    <a:pt x="177769" y="-11701"/>
                    <a:pt x="240829" y="10142"/>
                    <a:pt x="317137" y="62217"/>
                  </a:cubicBezTo>
                </a:path>
              </a:pathLst>
            </a:custGeom>
            <a:noFill/>
            <a:ln>
              <a:solidFill>
                <a:srgbClr val="0070C0"/>
              </a:solidFill>
              <a:headEnd type="none" w="lg" len="me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02033" y="1445440"/>
              <a:ext cx="941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30° E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6717288" y="132494"/>
            <a:ext cx="123731" cy="12373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45375" y="1132032"/>
            <a:ext cx="123731" cy="12373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884889" y="6096000"/>
            <a:ext cx="1577676" cy="522182"/>
            <a:chOff x="7446754" y="5627389"/>
            <a:chExt cx="1577676" cy="846244"/>
          </a:xfrm>
        </p:grpSpPr>
        <p:sp>
          <p:nvSpPr>
            <p:cNvPr id="27" name="Rectangle 26"/>
            <p:cNvSpPr/>
            <p:nvPr/>
          </p:nvSpPr>
          <p:spPr>
            <a:xfrm>
              <a:off x="7446754" y="5627389"/>
              <a:ext cx="157767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eaLnBrk="1" hangingPunct="1">
                <a:buFontTx/>
                <a:buNone/>
              </a:pPr>
              <a:r>
                <a:rPr lang="en-US" sz="1400" dirty="0">
                  <a:hlinkClick r:id="rId3" action="ppaction://hlinkfile"/>
                </a:rPr>
                <a:t>declination model</a:t>
              </a:r>
              <a:endParaRPr lang="en-US" sz="14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756134" y="6165857"/>
              <a:ext cx="1268296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eaLnBrk="1" hangingPunct="1">
                <a:buFontTx/>
                <a:buNone/>
              </a:pPr>
              <a:r>
                <a:rPr lang="en-US" sz="1400" dirty="0">
                  <a:hlinkClick r:id="rId4"/>
                </a:rPr>
                <a:t>determination</a:t>
              </a:r>
              <a:endParaRPr lang="en-US" sz="1400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-8493"/>
            <a:ext cx="45381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Declination is the angular difference between true and magnetic north.</a:t>
            </a:r>
          </a:p>
        </p:txBody>
      </p:sp>
    </p:spTree>
    <p:extLst>
      <p:ext uri="{BB962C8B-B14F-4D97-AF65-F5344CB8AC3E}">
        <p14:creationId xmlns:p14="http://schemas.microsoft.com/office/powerpoint/2010/main" val="192702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5766"/>
          <a:stretch/>
        </p:blipFill>
        <p:spPr>
          <a:xfrm>
            <a:off x="331320" y="2590800"/>
            <a:ext cx="8481359" cy="22097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Customize the shortcut bar with: new, save, open, close, oops, redo, F5, shift-F5, new page, text box, subscript, superscript, and symbols.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2181999"/>
            <a:ext cx="593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new</a:t>
            </a:r>
          </a:p>
        </p:txBody>
      </p:sp>
      <p:sp>
        <p:nvSpPr>
          <p:cNvPr id="5" name="Rectangle 4"/>
          <p:cNvSpPr/>
          <p:nvPr/>
        </p:nvSpPr>
        <p:spPr>
          <a:xfrm>
            <a:off x="1124309" y="2181999"/>
            <a:ext cx="626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save</a:t>
            </a:r>
          </a:p>
        </p:txBody>
      </p:sp>
      <p:sp>
        <p:nvSpPr>
          <p:cNvPr id="7" name="Rectangle 6"/>
          <p:cNvSpPr/>
          <p:nvPr/>
        </p:nvSpPr>
        <p:spPr>
          <a:xfrm>
            <a:off x="1531808" y="2181999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open</a:t>
            </a:r>
          </a:p>
        </p:txBody>
      </p:sp>
      <p:sp>
        <p:nvSpPr>
          <p:cNvPr id="8" name="Rectangle 7"/>
          <p:cNvSpPr/>
          <p:nvPr/>
        </p:nvSpPr>
        <p:spPr>
          <a:xfrm>
            <a:off x="1952035" y="2181999"/>
            <a:ext cx="662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close</a:t>
            </a:r>
          </a:p>
        </p:txBody>
      </p:sp>
      <p:sp>
        <p:nvSpPr>
          <p:cNvPr id="9" name="Rectangle 8"/>
          <p:cNvSpPr/>
          <p:nvPr/>
        </p:nvSpPr>
        <p:spPr>
          <a:xfrm>
            <a:off x="2484742" y="2181999"/>
            <a:ext cx="645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oops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97629" y="2181999"/>
            <a:ext cx="620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redo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49050" y="1905000"/>
            <a:ext cx="2069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F5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start from first slide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25210" y="1905000"/>
            <a:ext cx="23893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Shift-F5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start from current slide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38600" y="2181999"/>
            <a:ext cx="1130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new page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95800" y="2181999"/>
            <a:ext cx="1474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new text box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33117" y="2181999"/>
            <a:ext cx="875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sub</a:t>
            </a:r>
            <a:r>
              <a:rPr lang="en-US" b="1" baseline="-25000" dirty="0">
                <a:solidFill>
                  <a:srgbClr val="7030A0"/>
                </a:solidFill>
              </a:rPr>
              <a:t>script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63296" y="2181999"/>
            <a:ext cx="1070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super</a:t>
            </a:r>
            <a:r>
              <a:rPr lang="en-US" b="1" baseline="30000" dirty="0">
                <a:solidFill>
                  <a:srgbClr val="7030A0"/>
                </a:solidFill>
              </a:rPr>
              <a:t>script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46931" y="2181999"/>
            <a:ext cx="963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symbols</a:t>
            </a:r>
            <a:endParaRPr lang="en-US" b="1" baseline="30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1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5766"/>
          <a:stretch/>
        </p:blipFill>
        <p:spPr>
          <a:xfrm>
            <a:off x="331320" y="2590800"/>
            <a:ext cx="8481359" cy="22097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Click the ‘customize’ button to modify the Quick Access Tool bar.</a:t>
            </a:r>
          </a:p>
        </p:txBody>
      </p:sp>
      <p:sp>
        <p:nvSpPr>
          <p:cNvPr id="6" name="Oval 5"/>
          <p:cNvSpPr/>
          <p:nvPr/>
        </p:nvSpPr>
        <p:spPr>
          <a:xfrm>
            <a:off x="6662470" y="2514600"/>
            <a:ext cx="457200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438400"/>
            <a:ext cx="883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002060"/>
                </a:solidFill>
              </a:rPr>
              <a:t>Use the </a:t>
            </a:r>
            <a:r>
              <a:rPr lang="en-US" sz="4400" b="1">
                <a:solidFill>
                  <a:srgbClr val="002060"/>
                </a:solidFill>
              </a:rPr>
              <a:t>Assertion-Evidence model.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1457" y="5105400"/>
            <a:ext cx="6781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2"/>
              </a:rPr>
              <a:t>http://writing.engr.psu.edu/assertion_evidence.html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4347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14655"/>
            <a:ext cx="883920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Use white background and dark text.</a:t>
            </a:r>
          </a:p>
          <a:p>
            <a:pPr marL="233363" indent="-23336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Use black line and shadow around images.</a:t>
            </a:r>
          </a:p>
          <a:p>
            <a:pPr marL="233363" indent="-23336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Use ‘animation pane’ and ‘add animation’ buttons.</a:t>
            </a:r>
          </a:p>
          <a:p>
            <a:pPr marL="233363" indent="-23336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Use ctrl-cursor when moving objects.</a:t>
            </a:r>
          </a:p>
          <a:p>
            <a:pPr marL="233363" indent="-23336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Use shift when sizing objects to maintain aspect ratio.</a:t>
            </a:r>
          </a:p>
          <a:p>
            <a:pPr marL="233363" indent="-23336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Use insert &gt; shape &gt; curve tool to outline objects; then double-click and use ‘edit shape’ for precision drawing.</a:t>
            </a:r>
          </a:p>
          <a:p>
            <a:pPr marL="233363" indent="-23336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Align one or more objects: format &gt; align &gt; center.</a:t>
            </a:r>
          </a:p>
          <a:p>
            <a:pPr marL="233363" indent="-23336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Use format painter tool for consistency.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Modifications to graphics will highlight main points. </a:t>
            </a:r>
          </a:p>
        </p:txBody>
      </p:sp>
    </p:spTree>
    <p:extLst>
      <p:ext uri="{BB962C8B-B14F-4D97-AF65-F5344CB8AC3E}">
        <p14:creationId xmlns:p14="http://schemas.microsoft.com/office/powerpoint/2010/main" val="2873187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19200"/>
            <a:ext cx="883920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To jump to a page, type the number, and hit enter; </a:t>
            </a:r>
            <a:br>
              <a:rPr lang="en-US" sz="2800" b="1" dirty="0">
                <a:solidFill>
                  <a:srgbClr val="002060"/>
                </a:solidFill>
              </a:rPr>
            </a:br>
            <a:r>
              <a:rPr lang="en-US" sz="2800" b="1" dirty="0">
                <a:solidFill>
                  <a:srgbClr val="002060"/>
                </a:solidFill>
              </a:rPr>
              <a:t>if really lost, tap ‘minus’ or ‘hyphen’.</a:t>
            </a:r>
          </a:p>
          <a:p>
            <a:pPr marL="233363" indent="-23336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Right arrow, enter, or spacebar to go forward.</a:t>
            </a:r>
          </a:p>
          <a:p>
            <a:pPr marL="233363" indent="-23336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Left arrow or backspace to go backward.</a:t>
            </a:r>
          </a:p>
          <a:p>
            <a:pPr marL="233363" indent="-23336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Know which objects start ‘after previous’.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Presentation shortcuts help tell the story.</a:t>
            </a:r>
          </a:p>
        </p:txBody>
      </p:sp>
    </p:spTree>
    <p:extLst>
      <p:ext uri="{BB962C8B-B14F-4D97-AF65-F5344CB8AC3E}">
        <p14:creationId xmlns:p14="http://schemas.microsoft.com/office/powerpoint/2010/main" val="3296171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271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human activities produce toxic wastes that escape into the environment.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6164" t="4971" r="3793" b="2983"/>
          <a:stretch>
            <a:fillRect/>
          </a:stretch>
        </p:blipFill>
        <p:spPr bwMode="auto">
          <a:xfrm>
            <a:off x="3734052" y="1600200"/>
            <a:ext cx="5101074" cy="497193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865177" y="3276600"/>
            <a:ext cx="838200" cy="228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827826" y="3886200"/>
            <a:ext cx="1249373" cy="228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84277" y="2990305"/>
            <a:ext cx="1562100" cy="35063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160577" y="2990305"/>
            <a:ext cx="533400" cy="334694"/>
          </a:xfrm>
          <a:prstGeom prst="roundRect">
            <a:avLst/>
          </a:prstGeom>
          <a:solidFill>
            <a:srgbClr val="9966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07379" y="3017518"/>
            <a:ext cx="433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UST</a:t>
            </a:r>
          </a:p>
        </p:txBody>
      </p:sp>
      <p:sp>
        <p:nvSpPr>
          <p:cNvPr id="11" name="Snip Single Corner Rectangle 10"/>
          <p:cNvSpPr/>
          <p:nvPr/>
        </p:nvSpPr>
        <p:spPr>
          <a:xfrm>
            <a:off x="3734052" y="4485468"/>
            <a:ext cx="5105148" cy="2086668"/>
          </a:xfrm>
          <a:custGeom>
            <a:avLst/>
            <a:gdLst>
              <a:gd name="connsiteX0" fmla="*/ 0 w 5075094"/>
              <a:gd name="connsiteY0" fmla="*/ 0 h 2076336"/>
              <a:gd name="connsiteX1" fmla="*/ 4729031 w 5075094"/>
              <a:gd name="connsiteY1" fmla="*/ 0 h 2076336"/>
              <a:gd name="connsiteX2" fmla="*/ 5075094 w 5075094"/>
              <a:gd name="connsiteY2" fmla="*/ 346063 h 2076336"/>
              <a:gd name="connsiteX3" fmla="*/ 5075094 w 5075094"/>
              <a:gd name="connsiteY3" fmla="*/ 2076336 h 2076336"/>
              <a:gd name="connsiteX4" fmla="*/ 0 w 5075094"/>
              <a:gd name="connsiteY4" fmla="*/ 2076336 h 2076336"/>
              <a:gd name="connsiteX5" fmla="*/ 0 w 5075094"/>
              <a:gd name="connsiteY5" fmla="*/ 0 h 2076336"/>
              <a:gd name="connsiteX0" fmla="*/ 0 w 5075094"/>
              <a:gd name="connsiteY0" fmla="*/ 0 h 2076336"/>
              <a:gd name="connsiteX1" fmla="*/ 3124957 w 5075094"/>
              <a:gd name="connsiteY1" fmla="*/ 472699 h 2076336"/>
              <a:gd name="connsiteX2" fmla="*/ 5075094 w 5075094"/>
              <a:gd name="connsiteY2" fmla="*/ 346063 h 2076336"/>
              <a:gd name="connsiteX3" fmla="*/ 5075094 w 5075094"/>
              <a:gd name="connsiteY3" fmla="*/ 2076336 h 2076336"/>
              <a:gd name="connsiteX4" fmla="*/ 0 w 5075094"/>
              <a:gd name="connsiteY4" fmla="*/ 2076336 h 2076336"/>
              <a:gd name="connsiteX5" fmla="*/ 0 w 5075094"/>
              <a:gd name="connsiteY5" fmla="*/ 0 h 2076336"/>
              <a:gd name="connsiteX0" fmla="*/ 0 w 5075094"/>
              <a:gd name="connsiteY0" fmla="*/ 0 h 2076336"/>
              <a:gd name="connsiteX1" fmla="*/ 3124957 w 5075094"/>
              <a:gd name="connsiteY1" fmla="*/ 472699 h 2076336"/>
              <a:gd name="connsiteX2" fmla="*/ 4989853 w 5075094"/>
              <a:gd name="connsiteY2" fmla="*/ 934999 h 2076336"/>
              <a:gd name="connsiteX3" fmla="*/ 5075094 w 5075094"/>
              <a:gd name="connsiteY3" fmla="*/ 2076336 h 2076336"/>
              <a:gd name="connsiteX4" fmla="*/ 0 w 5075094"/>
              <a:gd name="connsiteY4" fmla="*/ 2076336 h 2076336"/>
              <a:gd name="connsiteX5" fmla="*/ 0 w 5075094"/>
              <a:gd name="connsiteY5" fmla="*/ 0 h 2076336"/>
              <a:gd name="connsiteX0" fmla="*/ 0 w 5090592"/>
              <a:gd name="connsiteY0" fmla="*/ 0 h 2076336"/>
              <a:gd name="connsiteX1" fmla="*/ 3124957 w 5090592"/>
              <a:gd name="connsiteY1" fmla="*/ 472699 h 2076336"/>
              <a:gd name="connsiteX2" fmla="*/ 5090592 w 5090592"/>
              <a:gd name="connsiteY2" fmla="*/ 834260 h 2076336"/>
              <a:gd name="connsiteX3" fmla="*/ 5075094 w 5090592"/>
              <a:gd name="connsiteY3" fmla="*/ 2076336 h 2076336"/>
              <a:gd name="connsiteX4" fmla="*/ 0 w 5090592"/>
              <a:gd name="connsiteY4" fmla="*/ 2076336 h 2076336"/>
              <a:gd name="connsiteX5" fmla="*/ 0 w 5090592"/>
              <a:gd name="connsiteY5" fmla="*/ 0 h 2076336"/>
              <a:gd name="connsiteX0" fmla="*/ 0 w 5090592"/>
              <a:gd name="connsiteY0" fmla="*/ 0 h 2076336"/>
              <a:gd name="connsiteX1" fmla="*/ 3101710 w 5090592"/>
              <a:gd name="connsiteY1" fmla="*/ 627682 h 2076336"/>
              <a:gd name="connsiteX2" fmla="*/ 5090592 w 5090592"/>
              <a:gd name="connsiteY2" fmla="*/ 834260 h 2076336"/>
              <a:gd name="connsiteX3" fmla="*/ 5075094 w 5090592"/>
              <a:gd name="connsiteY3" fmla="*/ 2076336 h 2076336"/>
              <a:gd name="connsiteX4" fmla="*/ 0 w 5090592"/>
              <a:gd name="connsiteY4" fmla="*/ 2076336 h 2076336"/>
              <a:gd name="connsiteX5" fmla="*/ 0 w 5090592"/>
              <a:gd name="connsiteY5" fmla="*/ 0 h 2076336"/>
              <a:gd name="connsiteX0" fmla="*/ 0 w 5090592"/>
              <a:gd name="connsiteY0" fmla="*/ 0 h 2076336"/>
              <a:gd name="connsiteX1" fmla="*/ 5090592 w 5090592"/>
              <a:gd name="connsiteY1" fmla="*/ 834260 h 2076336"/>
              <a:gd name="connsiteX2" fmla="*/ 5075094 w 5090592"/>
              <a:gd name="connsiteY2" fmla="*/ 2076336 h 2076336"/>
              <a:gd name="connsiteX3" fmla="*/ 0 w 5090592"/>
              <a:gd name="connsiteY3" fmla="*/ 2076336 h 2076336"/>
              <a:gd name="connsiteX4" fmla="*/ 0 w 5090592"/>
              <a:gd name="connsiteY4" fmla="*/ 0 h 207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0592" h="2076336">
                <a:moveTo>
                  <a:pt x="0" y="0"/>
                </a:moveTo>
                <a:lnTo>
                  <a:pt x="5090592" y="834260"/>
                </a:lnTo>
                <a:lnTo>
                  <a:pt x="5075094" y="2076336"/>
                </a:lnTo>
                <a:lnTo>
                  <a:pt x="0" y="2076336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66697" y="4343400"/>
            <a:ext cx="2972448" cy="2227421"/>
            <a:chOff x="266697" y="4191000"/>
            <a:chExt cx="2972448" cy="2227421"/>
          </a:xfrm>
        </p:grpSpPr>
        <p:pic>
          <p:nvPicPr>
            <p:cNvPr id="10244" name="Picture 4" descr="http://www.toledoblade.com/image/2007/02/23/800x_b1_cCM_z/Underground-tank-cleanup-pegged-at-12B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7" t="1376" r="1350" b="1448"/>
            <a:stretch/>
          </p:blipFill>
          <p:spPr bwMode="auto">
            <a:xfrm>
              <a:off x="266697" y="4191000"/>
              <a:ext cx="2887600" cy="19585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876945" y="6172200"/>
              <a:ext cx="23622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000" dirty="0"/>
                <a:t>http://www.toledoblade.com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0572" y="1600200"/>
            <a:ext cx="2967931" cy="2170695"/>
            <a:chOff x="270572" y="1600200"/>
            <a:chExt cx="2967931" cy="2170695"/>
          </a:xfrm>
        </p:grpSpPr>
        <p:pic>
          <p:nvPicPr>
            <p:cNvPr id="10242" name="Picture 2" descr="http://www.bushman.cc/photos/Leaking_Underground_Storage_Tank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572" y="1600200"/>
              <a:ext cx="2883725" cy="19234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457200" y="3524674"/>
              <a:ext cx="278130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000" dirty="0"/>
                <a:t>http://www.bushman.cc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005129" y="5025580"/>
            <a:ext cx="33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▼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44686" y="4478958"/>
            <a:ext cx="33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▼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63920" y="4305888"/>
            <a:ext cx="336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▼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17106" y="4842917"/>
            <a:ext cx="336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▼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71018" y="4644589"/>
            <a:ext cx="336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▼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532120" y="3298332"/>
            <a:ext cx="1088372" cy="1418933"/>
          </a:xfrm>
          <a:custGeom>
            <a:avLst/>
            <a:gdLst>
              <a:gd name="connsiteX0" fmla="*/ 323643 w 1117074"/>
              <a:gd name="connsiteY0" fmla="*/ 31868 h 1421405"/>
              <a:gd name="connsiteX1" fmla="*/ 271392 w 1117074"/>
              <a:gd name="connsiteY1" fmla="*/ 368236 h 1421405"/>
              <a:gd name="connsiteX2" fmla="*/ 245266 w 1117074"/>
              <a:gd name="connsiteY2" fmla="*/ 613165 h 1421405"/>
              <a:gd name="connsiteX3" fmla="*/ 170155 w 1117074"/>
              <a:gd name="connsiteY3" fmla="*/ 796045 h 1421405"/>
              <a:gd name="connsiteX4" fmla="*/ 157092 w 1117074"/>
              <a:gd name="connsiteY4" fmla="*/ 939736 h 1421405"/>
              <a:gd name="connsiteX5" fmla="*/ 98309 w 1117074"/>
              <a:gd name="connsiteY5" fmla="*/ 1152008 h 1421405"/>
              <a:gd name="connsiteX6" fmla="*/ 29729 w 1117074"/>
              <a:gd name="connsiteY6" fmla="*/ 1236916 h 1421405"/>
              <a:gd name="connsiteX7" fmla="*/ 630620 w 1117074"/>
              <a:gd name="connsiteY7" fmla="*/ 1338154 h 1421405"/>
              <a:gd name="connsiteX8" fmla="*/ 1110680 w 1117074"/>
              <a:gd name="connsiteY8" fmla="*/ 1419796 h 1421405"/>
              <a:gd name="connsiteX9" fmla="*/ 891878 w 1117074"/>
              <a:gd name="connsiteY9" fmla="*/ 1263042 h 1421405"/>
              <a:gd name="connsiteX10" fmla="*/ 679606 w 1117074"/>
              <a:gd name="connsiteY10" fmla="*/ 926674 h 1421405"/>
              <a:gd name="connsiteX11" fmla="*/ 588166 w 1117074"/>
              <a:gd name="connsiteY11" fmla="*/ 639291 h 1421405"/>
              <a:gd name="connsiteX12" fmla="*/ 441209 w 1117074"/>
              <a:gd name="connsiteY12" fmla="*/ 283328 h 1421405"/>
              <a:gd name="connsiteX13" fmla="*/ 388958 w 1117074"/>
              <a:gd name="connsiteY13" fmla="*/ 41665 h 1421405"/>
              <a:gd name="connsiteX14" fmla="*/ 323643 w 1117074"/>
              <a:gd name="connsiteY14" fmla="*/ 31868 h 1421405"/>
              <a:gd name="connsiteX0" fmla="*/ 323643 w 1117074"/>
              <a:gd name="connsiteY0" fmla="*/ 31868 h 1421405"/>
              <a:gd name="connsiteX1" fmla="*/ 271392 w 1117074"/>
              <a:gd name="connsiteY1" fmla="*/ 368236 h 1421405"/>
              <a:gd name="connsiteX2" fmla="*/ 235469 w 1117074"/>
              <a:gd name="connsiteY2" fmla="*/ 609899 h 1421405"/>
              <a:gd name="connsiteX3" fmla="*/ 170155 w 1117074"/>
              <a:gd name="connsiteY3" fmla="*/ 796045 h 1421405"/>
              <a:gd name="connsiteX4" fmla="*/ 157092 w 1117074"/>
              <a:gd name="connsiteY4" fmla="*/ 939736 h 1421405"/>
              <a:gd name="connsiteX5" fmla="*/ 98309 w 1117074"/>
              <a:gd name="connsiteY5" fmla="*/ 1152008 h 1421405"/>
              <a:gd name="connsiteX6" fmla="*/ 29729 w 1117074"/>
              <a:gd name="connsiteY6" fmla="*/ 1236916 h 1421405"/>
              <a:gd name="connsiteX7" fmla="*/ 630620 w 1117074"/>
              <a:gd name="connsiteY7" fmla="*/ 1338154 h 1421405"/>
              <a:gd name="connsiteX8" fmla="*/ 1110680 w 1117074"/>
              <a:gd name="connsiteY8" fmla="*/ 1419796 h 1421405"/>
              <a:gd name="connsiteX9" fmla="*/ 891878 w 1117074"/>
              <a:gd name="connsiteY9" fmla="*/ 1263042 h 1421405"/>
              <a:gd name="connsiteX10" fmla="*/ 679606 w 1117074"/>
              <a:gd name="connsiteY10" fmla="*/ 926674 h 1421405"/>
              <a:gd name="connsiteX11" fmla="*/ 588166 w 1117074"/>
              <a:gd name="connsiteY11" fmla="*/ 639291 h 1421405"/>
              <a:gd name="connsiteX12" fmla="*/ 441209 w 1117074"/>
              <a:gd name="connsiteY12" fmla="*/ 283328 h 1421405"/>
              <a:gd name="connsiteX13" fmla="*/ 388958 w 1117074"/>
              <a:gd name="connsiteY13" fmla="*/ 41665 h 1421405"/>
              <a:gd name="connsiteX14" fmla="*/ 323643 w 1117074"/>
              <a:gd name="connsiteY14" fmla="*/ 31868 h 1421405"/>
              <a:gd name="connsiteX0" fmla="*/ 323643 w 1117074"/>
              <a:gd name="connsiteY0" fmla="*/ 33957 h 1423494"/>
              <a:gd name="connsiteX1" fmla="*/ 255064 w 1117074"/>
              <a:gd name="connsiteY1" fmla="*/ 399717 h 1423494"/>
              <a:gd name="connsiteX2" fmla="*/ 235469 w 1117074"/>
              <a:gd name="connsiteY2" fmla="*/ 611988 h 1423494"/>
              <a:gd name="connsiteX3" fmla="*/ 170155 w 1117074"/>
              <a:gd name="connsiteY3" fmla="*/ 798134 h 1423494"/>
              <a:gd name="connsiteX4" fmla="*/ 157092 w 1117074"/>
              <a:gd name="connsiteY4" fmla="*/ 941825 h 1423494"/>
              <a:gd name="connsiteX5" fmla="*/ 98309 w 1117074"/>
              <a:gd name="connsiteY5" fmla="*/ 1154097 h 1423494"/>
              <a:gd name="connsiteX6" fmla="*/ 29729 w 1117074"/>
              <a:gd name="connsiteY6" fmla="*/ 1239005 h 1423494"/>
              <a:gd name="connsiteX7" fmla="*/ 630620 w 1117074"/>
              <a:gd name="connsiteY7" fmla="*/ 1340243 h 1423494"/>
              <a:gd name="connsiteX8" fmla="*/ 1110680 w 1117074"/>
              <a:gd name="connsiteY8" fmla="*/ 1421885 h 1423494"/>
              <a:gd name="connsiteX9" fmla="*/ 891878 w 1117074"/>
              <a:gd name="connsiteY9" fmla="*/ 1265131 h 1423494"/>
              <a:gd name="connsiteX10" fmla="*/ 679606 w 1117074"/>
              <a:gd name="connsiteY10" fmla="*/ 928763 h 1423494"/>
              <a:gd name="connsiteX11" fmla="*/ 588166 w 1117074"/>
              <a:gd name="connsiteY11" fmla="*/ 641380 h 1423494"/>
              <a:gd name="connsiteX12" fmla="*/ 441209 w 1117074"/>
              <a:gd name="connsiteY12" fmla="*/ 285417 h 1423494"/>
              <a:gd name="connsiteX13" fmla="*/ 388958 w 1117074"/>
              <a:gd name="connsiteY13" fmla="*/ 43754 h 1423494"/>
              <a:gd name="connsiteX14" fmla="*/ 323643 w 1117074"/>
              <a:gd name="connsiteY14" fmla="*/ 33957 h 1423494"/>
              <a:gd name="connsiteX0" fmla="*/ 323643 w 1117074"/>
              <a:gd name="connsiteY0" fmla="*/ 33957 h 1423494"/>
              <a:gd name="connsiteX1" fmla="*/ 255064 w 1117074"/>
              <a:gd name="connsiteY1" fmla="*/ 399717 h 1423494"/>
              <a:gd name="connsiteX2" fmla="*/ 235469 w 1117074"/>
              <a:gd name="connsiteY2" fmla="*/ 611988 h 1423494"/>
              <a:gd name="connsiteX3" fmla="*/ 170155 w 1117074"/>
              <a:gd name="connsiteY3" fmla="*/ 798134 h 1423494"/>
              <a:gd name="connsiteX4" fmla="*/ 157092 w 1117074"/>
              <a:gd name="connsiteY4" fmla="*/ 941825 h 1423494"/>
              <a:gd name="connsiteX5" fmla="*/ 98309 w 1117074"/>
              <a:gd name="connsiteY5" fmla="*/ 1154097 h 1423494"/>
              <a:gd name="connsiteX6" fmla="*/ 29729 w 1117074"/>
              <a:gd name="connsiteY6" fmla="*/ 1239005 h 1423494"/>
              <a:gd name="connsiteX7" fmla="*/ 630620 w 1117074"/>
              <a:gd name="connsiteY7" fmla="*/ 1340243 h 1423494"/>
              <a:gd name="connsiteX8" fmla="*/ 1110680 w 1117074"/>
              <a:gd name="connsiteY8" fmla="*/ 1421885 h 1423494"/>
              <a:gd name="connsiteX9" fmla="*/ 891878 w 1117074"/>
              <a:gd name="connsiteY9" fmla="*/ 1265131 h 1423494"/>
              <a:gd name="connsiteX10" fmla="*/ 679606 w 1117074"/>
              <a:gd name="connsiteY10" fmla="*/ 928763 h 1423494"/>
              <a:gd name="connsiteX11" fmla="*/ 588166 w 1117074"/>
              <a:gd name="connsiteY11" fmla="*/ 641380 h 1423494"/>
              <a:gd name="connsiteX12" fmla="*/ 441209 w 1117074"/>
              <a:gd name="connsiteY12" fmla="*/ 285417 h 1423494"/>
              <a:gd name="connsiteX13" fmla="*/ 388958 w 1117074"/>
              <a:gd name="connsiteY13" fmla="*/ 43754 h 1423494"/>
              <a:gd name="connsiteX14" fmla="*/ 323643 w 1117074"/>
              <a:gd name="connsiteY14" fmla="*/ 33957 h 1423494"/>
              <a:gd name="connsiteX0" fmla="*/ 323643 w 1117074"/>
              <a:gd name="connsiteY0" fmla="*/ 33957 h 1423494"/>
              <a:gd name="connsiteX1" fmla="*/ 255064 w 1117074"/>
              <a:gd name="connsiteY1" fmla="*/ 399717 h 1423494"/>
              <a:gd name="connsiteX2" fmla="*/ 235469 w 1117074"/>
              <a:gd name="connsiteY2" fmla="*/ 611988 h 1423494"/>
              <a:gd name="connsiteX3" fmla="*/ 170155 w 1117074"/>
              <a:gd name="connsiteY3" fmla="*/ 798134 h 1423494"/>
              <a:gd name="connsiteX4" fmla="*/ 157092 w 1117074"/>
              <a:gd name="connsiteY4" fmla="*/ 941825 h 1423494"/>
              <a:gd name="connsiteX5" fmla="*/ 98309 w 1117074"/>
              <a:gd name="connsiteY5" fmla="*/ 1154097 h 1423494"/>
              <a:gd name="connsiteX6" fmla="*/ 29729 w 1117074"/>
              <a:gd name="connsiteY6" fmla="*/ 1239005 h 1423494"/>
              <a:gd name="connsiteX7" fmla="*/ 630620 w 1117074"/>
              <a:gd name="connsiteY7" fmla="*/ 1340243 h 1423494"/>
              <a:gd name="connsiteX8" fmla="*/ 1110680 w 1117074"/>
              <a:gd name="connsiteY8" fmla="*/ 1421885 h 1423494"/>
              <a:gd name="connsiteX9" fmla="*/ 891878 w 1117074"/>
              <a:gd name="connsiteY9" fmla="*/ 1265131 h 1423494"/>
              <a:gd name="connsiteX10" fmla="*/ 679606 w 1117074"/>
              <a:gd name="connsiteY10" fmla="*/ 928763 h 1423494"/>
              <a:gd name="connsiteX11" fmla="*/ 588166 w 1117074"/>
              <a:gd name="connsiteY11" fmla="*/ 641380 h 1423494"/>
              <a:gd name="connsiteX12" fmla="*/ 441209 w 1117074"/>
              <a:gd name="connsiteY12" fmla="*/ 285417 h 1423494"/>
              <a:gd name="connsiteX13" fmla="*/ 388958 w 1117074"/>
              <a:gd name="connsiteY13" fmla="*/ 43754 h 1423494"/>
              <a:gd name="connsiteX14" fmla="*/ 323643 w 1117074"/>
              <a:gd name="connsiteY14" fmla="*/ 33957 h 1423494"/>
              <a:gd name="connsiteX0" fmla="*/ 323643 w 1117074"/>
              <a:gd name="connsiteY0" fmla="*/ 33957 h 1423494"/>
              <a:gd name="connsiteX1" fmla="*/ 255064 w 1117074"/>
              <a:gd name="connsiteY1" fmla="*/ 399717 h 1423494"/>
              <a:gd name="connsiteX2" fmla="*/ 235469 w 1117074"/>
              <a:gd name="connsiteY2" fmla="*/ 611988 h 1423494"/>
              <a:gd name="connsiteX3" fmla="*/ 170155 w 1117074"/>
              <a:gd name="connsiteY3" fmla="*/ 798134 h 1423494"/>
              <a:gd name="connsiteX4" fmla="*/ 157092 w 1117074"/>
              <a:gd name="connsiteY4" fmla="*/ 941825 h 1423494"/>
              <a:gd name="connsiteX5" fmla="*/ 98309 w 1117074"/>
              <a:gd name="connsiteY5" fmla="*/ 1154097 h 1423494"/>
              <a:gd name="connsiteX6" fmla="*/ 29729 w 1117074"/>
              <a:gd name="connsiteY6" fmla="*/ 1239005 h 1423494"/>
              <a:gd name="connsiteX7" fmla="*/ 630620 w 1117074"/>
              <a:gd name="connsiteY7" fmla="*/ 1340243 h 1423494"/>
              <a:gd name="connsiteX8" fmla="*/ 1110680 w 1117074"/>
              <a:gd name="connsiteY8" fmla="*/ 1421885 h 1423494"/>
              <a:gd name="connsiteX9" fmla="*/ 891878 w 1117074"/>
              <a:gd name="connsiteY9" fmla="*/ 1265131 h 1423494"/>
              <a:gd name="connsiteX10" fmla="*/ 679606 w 1117074"/>
              <a:gd name="connsiteY10" fmla="*/ 928763 h 1423494"/>
              <a:gd name="connsiteX11" fmla="*/ 588166 w 1117074"/>
              <a:gd name="connsiteY11" fmla="*/ 641380 h 1423494"/>
              <a:gd name="connsiteX12" fmla="*/ 441209 w 1117074"/>
              <a:gd name="connsiteY12" fmla="*/ 285417 h 1423494"/>
              <a:gd name="connsiteX13" fmla="*/ 388958 w 1117074"/>
              <a:gd name="connsiteY13" fmla="*/ 43754 h 1423494"/>
              <a:gd name="connsiteX14" fmla="*/ 323643 w 1117074"/>
              <a:gd name="connsiteY14" fmla="*/ 33957 h 1423494"/>
              <a:gd name="connsiteX0" fmla="*/ 323643 w 1117074"/>
              <a:gd name="connsiteY0" fmla="*/ 33957 h 1423494"/>
              <a:gd name="connsiteX1" fmla="*/ 255064 w 1117074"/>
              <a:gd name="connsiteY1" fmla="*/ 399717 h 1423494"/>
              <a:gd name="connsiteX2" fmla="*/ 235469 w 1117074"/>
              <a:gd name="connsiteY2" fmla="*/ 611988 h 1423494"/>
              <a:gd name="connsiteX3" fmla="*/ 170155 w 1117074"/>
              <a:gd name="connsiteY3" fmla="*/ 798134 h 1423494"/>
              <a:gd name="connsiteX4" fmla="*/ 157092 w 1117074"/>
              <a:gd name="connsiteY4" fmla="*/ 941825 h 1423494"/>
              <a:gd name="connsiteX5" fmla="*/ 98309 w 1117074"/>
              <a:gd name="connsiteY5" fmla="*/ 1154097 h 1423494"/>
              <a:gd name="connsiteX6" fmla="*/ 29729 w 1117074"/>
              <a:gd name="connsiteY6" fmla="*/ 1239005 h 1423494"/>
              <a:gd name="connsiteX7" fmla="*/ 630620 w 1117074"/>
              <a:gd name="connsiteY7" fmla="*/ 1340243 h 1423494"/>
              <a:gd name="connsiteX8" fmla="*/ 1110680 w 1117074"/>
              <a:gd name="connsiteY8" fmla="*/ 1421885 h 1423494"/>
              <a:gd name="connsiteX9" fmla="*/ 891878 w 1117074"/>
              <a:gd name="connsiteY9" fmla="*/ 1265131 h 1423494"/>
              <a:gd name="connsiteX10" fmla="*/ 679606 w 1117074"/>
              <a:gd name="connsiteY10" fmla="*/ 928763 h 1423494"/>
              <a:gd name="connsiteX11" fmla="*/ 588166 w 1117074"/>
              <a:gd name="connsiteY11" fmla="*/ 641380 h 1423494"/>
              <a:gd name="connsiteX12" fmla="*/ 441209 w 1117074"/>
              <a:gd name="connsiteY12" fmla="*/ 285417 h 1423494"/>
              <a:gd name="connsiteX13" fmla="*/ 388958 w 1117074"/>
              <a:gd name="connsiteY13" fmla="*/ 43754 h 1423494"/>
              <a:gd name="connsiteX14" fmla="*/ 323643 w 1117074"/>
              <a:gd name="connsiteY14" fmla="*/ 33957 h 1423494"/>
              <a:gd name="connsiteX0" fmla="*/ 323643 w 1117074"/>
              <a:gd name="connsiteY0" fmla="*/ 33957 h 1423494"/>
              <a:gd name="connsiteX1" fmla="*/ 255064 w 1117074"/>
              <a:gd name="connsiteY1" fmla="*/ 399717 h 1423494"/>
              <a:gd name="connsiteX2" fmla="*/ 235469 w 1117074"/>
              <a:gd name="connsiteY2" fmla="*/ 611988 h 1423494"/>
              <a:gd name="connsiteX3" fmla="*/ 170155 w 1117074"/>
              <a:gd name="connsiteY3" fmla="*/ 798134 h 1423494"/>
              <a:gd name="connsiteX4" fmla="*/ 157092 w 1117074"/>
              <a:gd name="connsiteY4" fmla="*/ 941825 h 1423494"/>
              <a:gd name="connsiteX5" fmla="*/ 98309 w 1117074"/>
              <a:gd name="connsiteY5" fmla="*/ 1154097 h 1423494"/>
              <a:gd name="connsiteX6" fmla="*/ 29729 w 1117074"/>
              <a:gd name="connsiteY6" fmla="*/ 1239005 h 1423494"/>
              <a:gd name="connsiteX7" fmla="*/ 630620 w 1117074"/>
              <a:gd name="connsiteY7" fmla="*/ 1340243 h 1423494"/>
              <a:gd name="connsiteX8" fmla="*/ 1110680 w 1117074"/>
              <a:gd name="connsiteY8" fmla="*/ 1421885 h 1423494"/>
              <a:gd name="connsiteX9" fmla="*/ 891878 w 1117074"/>
              <a:gd name="connsiteY9" fmla="*/ 1265131 h 1423494"/>
              <a:gd name="connsiteX10" fmla="*/ 679606 w 1117074"/>
              <a:gd name="connsiteY10" fmla="*/ 928763 h 1423494"/>
              <a:gd name="connsiteX11" fmla="*/ 588166 w 1117074"/>
              <a:gd name="connsiteY11" fmla="*/ 641380 h 1423494"/>
              <a:gd name="connsiteX12" fmla="*/ 441209 w 1117074"/>
              <a:gd name="connsiteY12" fmla="*/ 285417 h 1423494"/>
              <a:gd name="connsiteX13" fmla="*/ 388958 w 1117074"/>
              <a:gd name="connsiteY13" fmla="*/ 43754 h 1423494"/>
              <a:gd name="connsiteX14" fmla="*/ 323643 w 1117074"/>
              <a:gd name="connsiteY14" fmla="*/ 33957 h 1423494"/>
              <a:gd name="connsiteX0" fmla="*/ 293914 w 1087345"/>
              <a:gd name="connsiteY0" fmla="*/ 33957 h 1423494"/>
              <a:gd name="connsiteX1" fmla="*/ 225335 w 1087345"/>
              <a:gd name="connsiteY1" fmla="*/ 399717 h 1423494"/>
              <a:gd name="connsiteX2" fmla="*/ 205740 w 1087345"/>
              <a:gd name="connsiteY2" fmla="*/ 611988 h 1423494"/>
              <a:gd name="connsiteX3" fmla="*/ 140426 w 1087345"/>
              <a:gd name="connsiteY3" fmla="*/ 798134 h 1423494"/>
              <a:gd name="connsiteX4" fmla="*/ 127363 w 1087345"/>
              <a:gd name="connsiteY4" fmla="*/ 941825 h 1423494"/>
              <a:gd name="connsiteX5" fmla="*/ 68580 w 1087345"/>
              <a:gd name="connsiteY5" fmla="*/ 1154097 h 1423494"/>
              <a:gd name="connsiteX6" fmla="*/ 0 w 1087345"/>
              <a:gd name="connsiteY6" fmla="*/ 1239005 h 1423494"/>
              <a:gd name="connsiteX7" fmla="*/ 600891 w 1087345"/>
              <a:gd name="connsiteY7" fmla="*/ 1340243 h 1423494"/>
              <a:gd name="connsiteX8" fmla="*/ 1080951 w 1087345"/>
              <a:gd name="connsiteY8" fmla="*/ 1421885 h 1423494"/>
              <a:gd name="connsiteX9" fmla="*/ 862149 w 1087345"/>
              <a:gd name="connsiteY9" fmla="*/ 1265131 h 1423494"/>
              <a:gd name="connsiteX10" fmla="*/ 649877 w 1087345"/>
              <a:gd name="connsiteY10" fmla="*/ 928763 h 1423494"/>
              <a:gd name="connsiteX11" fmla="*/ 558437 w 1087345"/>
              <a:gd name="connsiteY11" fmla="*/ 641380 h 1423494"/>
              <a:gd name="connsiteX12" fmla="*/ 411480 w 1087345"/>
              <a:gd name="connsiteY12" fmla="*/ 285417 h 1423494"/>
              <a:gd name="connsiteX13" fmla="*/ 359229 w 1087345"/>
              <a:gd name="connsiteY13" fmla="*/ 43754 h 1423494"/>
              <a:gd name="connsiteX14" fmla="*/ 293914 w 1087345"/>
              <a:gd name="connsiteY14" fmla="*/ 33957 h 1423494"/>
              <a:gd name="connsiteX0" fmla="*/ 293914 w 1087345"/>
              <a:gd name="connsiteY0" fmla="*/ 33957 h 1423460"/>
              <a:gd name="connsiteX1" fmla="*/ 225335 w 1087345"/>
              <a:gd name="connsiteY1" fmla="*/ 399717 h 1423460"/>
              <a:gd name="connsiteX2" fmla="*/ 205740 w 1087345"/>
              <a:gd name="connsiteY2" fmla="*/ 611988 h 1423460"/>
              <a:gd name="connsiteX3" fmla="*/ 140426 w 1087345"/>
              <a:gd name="connsiteY3" fmla="*/ 798134 h 1423460"/>
              <a:gd name="connsiteX4" fmla="*/ 127363 w 1087345"/>
              <a:gd name="connsiteY4" fmla="*/ 941825 h 1423460"/>
              <a:gd name="connsiteX5" fmla="*/ 68580 w 1087345"/>
              <a:gd name="connsiteY5" fmla="*/ 1154097 h 1423460"/>
              <a:gd name="connsiteX6" fmla="*/ 0 w 1087345"/>
              <a:gd name="connsiteY6" fmla="*/ 1248802 h 1423460"/>
              <a:gd name="connsiteX7" fmla="*/ 600891 w 1087345"/>
              <a:gd name="connsiteY7" fmla="*/ 1340243 h 1423460"/>
              <a:gd name="connsiteX8" fmla="*/ 1080951 w 1087345"/>
              <a:gd name="connsiteY8" fmla="*/ 1421885 h 1423460"/>
              <a:gd name="connsiteX9" fmla="*/ 862149 w 1087345"/>
              <a:gd name="connsiteY9" fmla="*/ 1265131 h 1423460"/>
              <a:gd name="connsiteX10" fmla="*/ 649877 w 1087345"/>
              <a:gd name="connsiteY10" fmla="*/ 928763 h 1423460"/>
              <a:gd name="connsiteX11" fmla="*/ 558437 w 1087345"/>
              <a:gd name="connsiteY11" fmla="*/ 641380 h 1423460"/>
              <a:gd name="connsiteX12" fmla="*/ 411480 w 1087345"/>
              <a:gd name="connsiteY12" fmla="*/ 285417 h 1423460"/>
              <a:gd name="connsiteX13" fmla="*/ 359229 w 1087345"/>
              <a:gd name="connsiteY13" fmla="*/ 43754 h 1423460"/>
              <a:gd name="connsiteX14" fmla="*/ 293914 w 1087345"/>
              <a:gd name="connsiteY14" fmla="*/ 33957 h 1423460"/>
              <a:gd name="connsiteX0" fmla="*/ 293914 w 1087345"/>
              <a:gd name="connsiteY0" fmla="*/ 33957 h 1423460"/>
              <a:gd name="connsiteX1" fmla="*/ 225335 w 1087345"/>
              <a:gd name="connsiteY1" fmla="*/ 399717 h 1423460"/>
              <a:gd name="connsiteX2" fmla="*/ 205740 w 1087345"/>
              <a:gd name="connsiteY2" fmla="*/ 611988 h 1423460"/>
              <a:gd name="connsiteX3" fmla="*/ 140426 w 1087345"/>
              <a:gd name="connsiteY3" fmla="*/ 798134 h 1423460"/>
              <a:gd name="connsiteX4" fmla="*/ 127363 w 1087345"/>
              <a:gd name="connsiteY4" fmla="*/ 941825 h 1423460"/>
              <a:gd name="connsiteX5" fmla="*/ 68580 w 1087345"/>
              <a:gd name="connsiteY5" fmla="*/ 1154097 h 1423460"/>
              <a:gd name="connsiteX6" fmla="*/ 0 w 1087345"/>
              <a:gd name="connsiteY6" fmla="*/ 1248802 h 1423460"/>
              <a:gd name="connsiteX7" fmla="*/ 600891 w 1087345"/>
              <a:gd name="connsiteY7" fmla="*/ 1340243 h 1423460"/>
              <a:gd name="connsiteX8" fmla="*/ 1080951 w 1087345"/>
              <a:gd name="connsiteY8" fmla="*/ 1421885 h 1423460"/>
              <a:gd name="connsiteX9" fmla="*/ 862149 w 1087345"/>
              <a:gd name="connsiteY9" fmla="*/ 1265131 h 1423460"/>
              <a:gd name="connsiteX10" fmla="*/ 649877 w 1087345"/>
              <a:gd name="connsiteY10" fmla="*/ 928763 h 1423460"/>
              <a:gd name="connsiteX11" fmla="*/ 558437 w 1087345"/>
              <a:gd name="connsiteY11" fmla="*/ 641380 h 1423460"/>
              <a:gd name="connsiteX12" fmla="*/ 411480 w 1087345"/>
              <a:gd name="connsiteY12" fmla="*/ 285417 h 1423460"/>
              <a:gd name="connsiteX13" fmla="*/ 359229 w 1087345"/>
              <a:gd name="connsiteY13" fmla="*/ 43754 h 1423460"/>
              <a:gd name="connsiteX14" fmla="*/ 293914 w 1087345"/>
              <a:gd name="connsiteY14" fmla="*/ 33957 h 1423460"/>
              <a:gd name="connsiteX0" fmla="*/ 293914 w 1088873"/>
              <a:gd name="connsiteY0" fmla="*/ 33957 h 1423460"/>
              <a:gd name="connsiteX1" fmla="*/ 225335 w 1088873"/>
              <a:gd name="connsiteY1" fmla="*/ 399717 h 1423460"/>
              <a:gd name="connsiteX2" fmla="*/ 205740 w 1088873"/>
              <a:gd name="connsiteY2" fmla="*/ 611988 h 1423460"/>
              <a:gd name="connsiteX3" fmla="*/ 140426 w 1088873"/>
              <a:gd name="connsiteY3" fmla="*/ 798134 h 1423460"/>
              <a:gd name="connsiteX4" fmla="*/ 127363 w 1088873"/>
              <a:gd name="connsiteY4" fmla="*/ 941825 h 1423460"/>
              <a:gd name="connsiteX5" fmla="*/ 68580 w 1088873"/>
              <a:gd name="connsiteY5" fmla="*/ 1154097 h 1423460"/>
              <a:gd name="connsiteX6" fmla="*/ 0 w 1088873"/>
              <a:gd name="connsiteY6" fmla="*/ 1248802 h 1423460"/>
              <a:gd name="connsiteX7" fmla="*/ 600891 w 1088873"/>
              <a:gd name="connsiteY7" fmla="*/ 1340243 h 1423460"/>
              <a:gd name="connsiteX8" fmla="*/ 1080951 w 1088873"/>
              <a:gd name="connsiteY8" fmla="*/ 1421885 h 1423460"/>
              <a:gd name="connsiteX9" fmla="*/ 862149 w 1088873"/>
              <a:gd name="connsiteY9" fmla="*/ 1265131 h 1423460"/>
              <a:gd name="connsiteX10" fmla="*/ 649877 w 1088873"/>
              <a:gd name="connsiteY10" fmla="*/ 928763 h 1423460"/>
              <a:gd name="connsiteX11" fmla="*/ 558437 w 1088873"/>
              <a:gd name="connsiteY11" fmla="*/ 641380 h 1423460"/>
              <a:gd name="connsiteX12" fmla="*/ 411480 w 1088873"/>
              <a:gd name="connsiteY12" fmla="*/ 285417 h 1423460"/>
              <a:gd name="connsiteX13" fmla="*/ 359229 w 1088873"/>
              <a:gd name="connsiteY13" fmla="*/ 43754 h 1423460"/>
              <a:gd name="connsiteX14" fmla="*/ 293914 w 1088873"/>
              <a:gd name="connsiteY14" fmla="*/ 33957 h 1423460"/>
              <a:gd name="connsiteX0" fmla="*/ 293914 w 1088372"/>
              <a:gd name="connsiteY0" fmla="*/ 33957 h 1423460"/>
              <a:gd name="connsiteX1" fmla="*/ 225335 w 1088372"/>
              <a:gd name="connsiteY1" fmla="*/ 399717 h 1423460"/>
              <a:gd name="connsiteX2" fmla="*/ 205740 w 1088372"/>
              <a:gd name="connsiteY2" fmla="*/ 611988 h 1423460"/>
              <a:gd name="connsiteX3" fmla="*/ 140426 w 1088372"/>
              <a:gd name="connsiteY3" fmla="*/ 798134 h 1423460"/>
              <a:gd name="connsiteX4" fmla="*/ 127363 w 1088372"/>
              <a:gd name="connsiteY4" fmla="*/ 941825 h 1423460"/>
              <a:gd name="connsiteX5" fmla="*/ 68580 w 1088372"/>
              <a:gd name="connsiteY5" fmla="*/ 1154097 h 1423460"/>
              <a:gd name="connsiteX6" fmla="*/ 0 w 1088372"/>
              <a:gd name="connsiteY6" fmla="*/ 1248802 h 1423460"/>
              <a:gd name="connsiteX7" fmla="*/ 600891 w 1088372"/>
              <a:gd name="connsiteY7" fmla="*/ 1340243 h 1423460"/>
              <a:gd name="connsiteX8" fmla="*/ 1080951 w 1088372"/>
              <a:gd name="connsiteY8" fmla="*/ 1421885 h 1423460"/>
              <a:gd name="connsiteX9" fmla="*/ 862149 w 1088372"/>
              <a:gd name="connsiteY9" fmla="*/ 1265131 h 1423460"/>
              <a:gd name="connsiteX10" fmla="*/ 649877 w 1088372"/>
              <a:gd name="connsiteY10" fmla="*/ 928763 h 1423460"/>
              <a:gd name="connsiteX11" fmla="*/ 558437 w 1088372"/>
              <a:gd name="connsiteY11" fmla="*/ 641380 h 1423460"/>
              <a:gd name="connsiteX12" fmla="*/ 411480 w 1088372"/>
              <a:gd name="connsiteY12" fmla="*/ 285417 h 1423460"/>
              <a:gd name="connsiteX13" fmla="*/ 359229 w 1088372"/>
              <a:gd name="connsiteY13" fmla="*/ 43754 h 1423460"/>
              <a:gd name="connsiteX14" fmla="*/ 293914 w 1088372"/>
              <a:gd name="connsiteY14" fmla="*/ 33957 h 1423460"/>
              <a:gd name="connsiteX0" fmla="*/ 293914 w 1088372"/>
              <a:gd name="connsiteY0" fmla="*/ 33957 h 1423460"/>
              <a:gd name="connsiteX1" fmla="*/ 225335 w 1088372"/>
              <a:gd name="connsiteY1" fmla="*/ 399717 h 1423460"/>
              <a:gd name="connsiteX2" fmla="*/ 205740 w 1088372"/>
              <a:gd name="connsiteY2" fmla="*/ 611988 h 1423460"/>
              <a:gd name="connsiteX3" fmla="*/ 140426 w 1088372"/>
              <a:gd name="connsiteY3" fmla="*/ 798134 h 1423460"/>
              <a:gd name="connsiteX4" fmla="*/ 127363 w 1088372"/>
              <a:gd name="connsiteY4" fmla="*/ 941825 h 1423460"/>
              <a:gd name="connsiteX5" fmla="*/ 68580 w 1088372"/>
              <a:gd name="connsiteY5" fmla="*/ 1154097 h 1423460"/>
              <a:gd name="connsiteX6" fmla="*/ 0 w 1088372"/>
              <a:gd name="connsiteY6" fmla="*/ 1248802 h 1423460"/>
              <a:gd name="connsiteX7" fmla="*/ 600891 w 1088372"/>
              <a:gd name="connsiteY7" fmla="*/ 1340243 h 1423460"/>
              <a:gd name="connsiteX8" fmla="*/ 1080951 w 1088372"/>
              <a:gd name="connsiteY8" fmla="*/ 1421885 h 1423460"/>
              <a:gd name="connsiteX9" fmla="*/ 862149 w 1088372"/>
              <a:gd name="connsiteY9" fmla="*/ 1265131 h 1423460"/>
              <a:gd name="connsiteX10" fmla="*/ 649877 w 1088372"/>
              <a:gd name="connsiteY10" fmla="*/ 928763 h 1423460"/>
              <a:gd name="connsiteX11" fmla="*/ 558437 w 1088372"/>
              <a:gd name="connsiteY11" fmla="*/ 641380 h 1423460"/>
              <a:gd name="connsiteX12" fmla="*/ 411480 w 1088372"/>
              <a:gd name="connsiteY12" fmla="*/ 285417 h 1423460"/>
              <a:gd name="connsiteX13" fmla="*/ 359229 w 1088372"/>
              <a:gd name="connsiteY13" fmla="*/ 43754 h 1423460"/>
              <a:gd name="connsiteX14" fmla="*/ 293914 w 1088372"/>
              <a:gd name="connsiteY14" fmla="*/ 33957 h 1423460"/>
              <a:gd name="connsiteX0" fmla="*/ 293914 w 1088372"/>
              <a:gd name="connsiteY0" fmla="*/ 24360 h 1413863"/>
              <a:gd name="connsiteX1" fmla="*/ 225335 w 1088372"/>
              <a:gd name="connsiteY1" fmla="*/ 390120 h 1413863"/>
              <a:gd name="connsiteX2" fmla="*/ 205740 w 1088372"/>
              <a:gd name="connsiteY2" fmla="*/ 602391 h 1413863"/>
              <a:gd name="connsiteX3" fmla="*/ 140426 w 1088372"/>
              <a:gd name="connsiteY3" fmla="*/ 788537 h 1413863"/>
              <a:gd name="connsiteX4" fmla="*/ 127363 w 1088372"/>
              <a:gd name="connsiteY4" fmla="*/ 932228 h 1413863"/>
              <a:gd name="connsiteX5" fmla="*/ 68580 w 1088372"/>
              <a:gd name="connsiteY5" fmla="*/ 1144500 h 1413863"/>
              <a:gd name="connsiteX6" fmla="*/ 0 w 1088372"/>
              <a:gd name="connsiteY6" fmla="*/ 1239205 h 1413863"/>
              <a:gd name="connsiteX7" fmla="*/ 600891 w 1088372"/>
              <a:gd name="connsiteY7" fmla="*/ 1330646 h 1413863"/>
              <a:gd name="connsiteX8" fmla="*/ 1080951 w 1088372"/>
              <a:gd name="connsiteY8" fmla="*/ 1412288 h 1413863"/>
              <a:gd name="connsiteX9" fmla="*/ 862149 w 1088372"/>
              <a:gd name="connsiteY9" fmla="*/ 1255534 h 1413863"/>
              <a:gd name="connsiteX10" fmla="*/ 649877 w 1088372"/>
              <a:gd name="connsiteY10" fmla="*/ 919166 h 1413863"/>
              <a:gd name="connsiteX11" fmla="*/ 558437 w 1088372"/>
              <a:gd name="connsiteY11" fmla="*/ 631783 h 1413863"/>
              <a:gd name="connsiteX12" fmla="*/ 411480 w 1088372"/>
              <a:gd name="connsiteY12" fmla="*/ 275820 h 1413863"/>
              <a:gd name="connsiteX13" fmla="*/ 359229 w 1088372"/>
              <a:gd name="connsiteY13" fmla="*/ 34157 h 1413863"/>
              <a:gd name="connsiteX14" fmla="*/ 293914 w 1088372"/>
              <a:gd name="connsiteY14" fmla="*/ 24360 h 1413863"/>
              <a:gd name="connsiteX0" fmla="*/ 293914 w 1088372"/>
              <a:gd name="connsiteY0" fmla="*/ 25 h 1389528"/>
              <a:gd name="connsiteX1" fmla="*/ 225335 w 1088372"/>
              <a:gd name="connsiteY1" fmla="*/ 365785 h 1389528"/>
              <a:gd name="connsiteX2" fmla="*/ 205740 w 1088372"/>
              <a:gd name="connsiteY2" fmla="*/ 578056 h 1389528"/>
              <a:gd name="connsiteX3" fmla="*/ 140426 w 1088372"/>
              <a:gd name="connsiteY3" fmla="*/ 764202 h 1389528"/>
              <a:gd name="connsiteX4" fmla="*/ 127363 w 1088372"/>
              <a:gd name="connsiteY4" fmla="*/ 907893 h 1389528"/>
              <a:gd name="connsiteX5" fmla="*/ 68580 w 1088372"/>
              <a:gd name="connsiteY5" fmla="*/ 1120165 h 1389528"/>
              <a:gd name="connsiteX6" fmla="*/ 0 w 1088372"/>
              <a:gd name="connsiteY6" fmla="*/ 1214870 h 1389528"/>
              <a:gd name="connsiteX7" fmla="*/ 600891 w 1088372"/>
              <a:gd name="connsiteY7" fmla="*/ 1306311 h 1389528"/>
              <a:gd name="connsiteX8" fmla="*/ 1080951 w 1088372"/>
              <a:gd name="connsiteY8" fmla="*/ 1387953 h 1389528"/>
              <a:gd name="connsiteX9" fmla="*/ 862149 w 1088372"/>
              <a:gd name="connsiteY9" fmla="*/ 1231199 h 1389528"/>
              <a:gd name="connsiteX10" fmla="*/ 649877 w 1088372"/>
              <a:gd name="connsiteY10" fmla="*/ 894831 h 1389528"/>
              <a:gd name="connsiteX11" fmla="*/ 558437 w 1088372"/>
              <a:gd name="connsiteY11" fmla="*/ 607448 h 1389528"/>
              <a:gd name="connsiteX12" fmla="*/ 411480 w 1088372"/>
              <a:gd name="connsiteY12" fmla="*/ 251485 h 1389528"/>
              <a:gd name="connsiteX13" fmla="*/ 359229 w 1088372"/>
              <a:gd name="connsiteY13" fmla="*/ 9822 h 1389528"/>
              <a:gd name="connsiteX14" fmla="*/ 293914 w 1088372"/>
              <a:gd name="connsiteY14" fmla="*/ 25 h 1389528"/>
              <a:gd name="connsiteX0" fmla="*/ 293914 w 1088372"/>
              <a:gd name="connsiteY0" fmla="*/ 3630 h 1393133"/>
              <a:gd name="connsiteX1" fmla="*/ 225335 w 1088372"/>
              <a:gd name="connsiteY1" fmla="*/ 369390 h 1393133"/>
              <a:gd name="connsiteX2" fmla="*/ 205740 w 1088372"/>
              <a:gd name="connsiteY2" fmla="*/ 581661 h 1393133"/>
              <a:gd name="connsiteX3" fmla="*/ 140426 w 1088372"/>
              <a:gd name="connsiteY3" fmla="*/ 767807 h 1393133"/>
              <a:gd name="connsiteX4" fmla="*/ 127363 w 1088372"/>
              <a:gd name="connsiteY4" fmla="*/ 911498 h 1393133"/>
              <a:gd name="connsiteX5" fmla="*/ 68580 w 1088372"/>
              <a:gd name="connsiteY5" fmla="*/ 1123770 h 1393133"/>
              <a:gd name="connsiteX6" fmla="*/ 0 w 1088372"/>
              <a:gd name="connsiteY6" fmla="*/ 1218475 h 1393133"/>
              <a:gd name="connsiteX7" fmla="*/ 600891 w 1088372"/>
              <a:gd name="connsiteY7" fmla="*/ 1309916 h 1393133"/>
              <a:gd name="connsiteX8" fmla="*/ 1080951 w 1088372"/>
              <a:gd name="connsiteY8" fmla="*/ 1391558 h 1393133"/>
              <a:gd name="connsiteX9" fmla="*/ 862149 w 1088372"/>
              <a:gd name="connsiteY9" fmla="*/ 1234804 h 1393133"/>
              <a:gd name="connsiteX10" fmla="*/ 649877 w 1088372"/>
              <a:gd name="connsiteY10" fmla="*/ 898436 h 1393133"/>
              <a:gd name="connsiteX11" fmla="*/ 558437 w 1088372"/>
              <a:gd name="connsiteY11" fmla="*/ 611053 h 1393133"/>
              <a:gd name="connsiteX12" fmla="*/ 411480 w 1088372"/>
              <a:gd name="connsiteY12" fmla="*/ 255090 h 1393133"/>
              <a:gd name="connsiteX13" fmla="*/ 359229 w 1088372"/>
              <a:gd name="connsiteY13" fmla="*/ 364 h 1393133"/>
              <a:gd name="connsiteX14" fmla="*/ 293914 w 1088372"/>
              <a:gd name="connsiteY14" fmla="*/ 3630 h 1393133"/>
              <a:gd name="connsiteX0" fmla="*/ 293914 w 1088372"/>
              <a:gd name="connsiteY0" fmla="*/ 22939 h 1412442"/>
              <a:gd name="connsiteX1" fmla="*/ 225335 w 1088372"/>
              <a:gd name="connsiteY1" fmla="*/ 388699 h 1412442"/>
              <a:gd name="connsiteX2" fmla="*/ 205740 w 1088372"/>
              <a:gd name="connsiteY2" fmla="*/ 600970 h 1412442"/>
              <a:gd name="connsiteX3" fmla="*/ 140426 w 1088372"/>
              <a:gd name="connsiteY3" fmla="*/ 787116 h 1412442"/>
              <a:gd name="connsiteX4" fmla="*/ 127363 w 1088372"/>
              <a:gd name="connsiteY4" fmla="*/ 930807 h 1412442"/>
              <a:gd name="connsiteX5" fmla="*/ 68580 w 1088372"/>
              <a:gd name="connsiteY5" fmla="*/ 1143079 h 1412442"/>
              <a:gd name="connsiteX6" fmla="*/ 0 w 1088372"/>
              <a:gd name="connsiteY6" fmla="*/ 1237784 h 1412442"/>
              <a:gd name="connsiteX7" fmla="*/ 600891 w 1088372"/>
              <a:gd name="connsiteY7" fmla="*/ 1329225 h 1412442"/>
              <a:gd name="connsiteX8" fmla="*/ 1080951 w 1088372"/>
              <a:gd name="connsiteY8" fmla="*/ 1410867 h 1412442"/>
              <a:gd name="connsiteX9" fmla="*/ 862149 w 1088372"/>
              <a:gd name="connsiteY9" fmla="*/ 1254113 h 1412442"/>
              <a:gd name="connsiteX10" fmla="*/ 649877 w 1088372"/>
              <a:gd name="connsiteY10" fmla="*/ 917745 h 1412442"/>
              <a:gd name="connsiteX11" fmla="*/ 558437 w 1088372"/>
              <a:gd name="connsiteY11" fmla="*/ 630362 h 1412442"/>
              <a:gd name="connsiteX12" fmla="*/ 411480 w 1088372"/>
              <a:gd name="connsiteY12" fmla="*/ 274399 h 1412442"/>
              <a:gd name="connsiteX13" fmla="*/ 359229 w 1088372"/>
              <a:gd name="connsiteY13" fmla="*/ 79 h 1412442"/>
              <a:gd name="connsiteX14" fmla="*/ 293914 w 1088372"/>
              <a:gd name="connsiteY14" fmla="*/ 22939 h 1412442"/>
              <a:gd name="connsiteX0" fmla="*/ 293914 w 1088372"/>
              <a:gd name="connsiteY0" fmla="*/ 38 h 1418933"/>
              <a:gd name="connsiteX1" fmla="*/ 225335 w 1088372"/>
              <a:gd name="connsiteY1" fmla="*/ 395190 h 1418933"/>
              <a:gd name="connsiteX2" fmla="*/ 205740 w 1088372"/>
              <a:gd name="connsiteY2" fmla="*/ 607461 h 1418933"/>
              <a:gd name="connsiteX3" fmla="*/ 140426 w 1088372"/>
              <a:gd name="connsiteY3" fmla="*/ 793607 h 1418933"/>
              <a:gd name="connsiteX4" fmla="*/ 127363 w 1088372"/>
              <a:gd name="connsiteY4" fmla="*/ 937298 h 1418933"/>
              <a:gd name="connsiteX5" fmla="*/ 68580 w 1088372"/>
              <a:gd name="connsiteY5" fmla="*/ 1149570 h 1418933"/>
              <a:gd name="connsiteX6" fmla="*/ 0 w 1088372"/>
              <a:gd name="connsiteY6" fmla="*/ 1244275 h 1418933"/>
              <a:gd name="connsiteX7" fmla="*/ 600891 w 1088372"/>
              <a:gd name="connsiteY7" fmla="*/ 1335716 h 1418933"/>
              <a:gd name="connsiteX8" fmla="*/ 1080951 w 1088372"/>
              <a:gd name="connsiteY8" fmla="*/ 1417358 h 1418933"/>
              <a:gd name="connsiteX9" fmla="*/ 862149 w 1088372"/>
              <a:gd name="connsiteY9" fmla="*/ 1260604 h 1418933"/>
              <a:gd name="connsiteX10" fmla="*/ 649877 w 1088372"/>
              <a:gd name="connsiteY10" fmla="*/ 924236 h 1418933"/>
              <a:gd name="connsiteX11" fmla="*/ 558437 w 1088372"/>
              <a:gd name="connsiteY11" fmla="*/ 636853 h 1418933"/>
              <a:gd name="connsiteX12" fmla="*/ 411480 w 1088372"/>
              <a:gd name="connsiteY12" fmla="*/ 280890 h 1418933"/>
              <a:gd name="connsiteX13" fmla="*/ 359229 w 1088372"/>
              <a:gd name="connsiteY13" fmla="*/ 6570 h 1418933"/>
              <a:gd name="connsiteX14" fmla="*/ 293914 w 1088372"/>
              <a:gd name="connsiteY14" fmla="*/ 38 h 141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8372" h="1418933">
                <a:moveTo>
                  <a:pt x="293914" y="38"/>
                </a:moveTo>
                <a:cubicBezTo>
                  <a:pt x="271598" y="59365"/>
                  <a:pt x="279219" y="256397"/>
                  <a:pt x="225335" y="395190"/>
                </a:cubicBezTo>
                <a:cubicBezTo>
                  <a:pt x="226968" y="540514"/>
                  <a:pt x="219892" y="541058"/>
                  <a:pt x="205740" y="607461"/>
                </a:cubicBezTo>
                <a:cubicBezTo>
                  <a:pt x="191588" y="673864"/>
                  <a:pt x="153489" y="738634"/>
                  <a:pt x="140426" y="793607"/>
                </a:cubicBezTo>
                <a:cubicBezTo>
                  <a:pt x="127363" y="848580"/>
                  <a:pt x="139337" y="877971"/>
                  <a:pt x="127363" y="937298"/>
                </a:cubicBezTo>
                <a:cubicBezTo>
                  <a:pt x="92529" y="1012953"/>
                  <a:pt x="89807" y="1098407"/>
                  <a:pt x="68580" y="1149570"/>
                </a:cubicBezTo>
                <a:cubicBezTo>
                  <a:pt x="47353" y="1200733"/>
                  <a:pt x="68035" y="1187125"/>
                  <a:pt x="0" y="1244275"/>
                </a:cubicBezTo>
                <a:cubicBezTo>
                  <a:pt x="95250" y="1265502"/>
                  <a:pt x="420733" y="1306869"/>
                  <a:pt x="600891" y="1335716"/>
                </a:cubicBezTo>
                <a:cubicBezTo>
                  <a:pt x="781049" y="1364563"/>
                  <a:pt x="1037408" y="1429877"/>
                  <a:pt x="1080951" y="1417358"/>
                </a:cubicBezTo>
                <a:cubicBezTo>
                  <a:pt x="1124494" y="1404839"/>
                  <a:pt x="966652" y="1342791"/>
                  <a:pt x="862149" y="1260604"/>
                </a:cubicBezTo>
                <a:cubicBezTo>
                  <a:pt x="790303" y="1178417"/>
                  <a:pt x="700496" y="1028195"/>
                  <a:pt x="649877" y="924236"/>
                </a:cubicBezTo>
                <a:cubicBezTo>
                  <a:pt x="599258" y="820278"/>
                  <a:pt x="598170" y="744077"/>
                  <a:pt x="558437" y="636853"/>
                </a:cubicBezTo>
                <a:cubicBezTo>
                  <a:pt x="469719" y="565552"/>
                  <a:pt x="444681" y="380494"/>
                  <a:pt x="411480" y="280890"/>
                </a:cubicBezTo>
                <a:cubicBezTo>
                  <a:pt x="378279" y="181286"/>
                  <a:pt x="378279" y="47391"/>
                  <a:pt x="359229" y="6570"/>
                </a:cubicBezTo>
                <a:cubicBezTo>
                  <a:pt x="287927" y="4937"/>
                  <a:pt x="368481" y="-506"/>
                  <a:pt x="293914" y="38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  <a:alpha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550977" y="2990305"/>
            <a:ext cx="533400" cy="334694"/>
          </a:xfrm>
          <a:prstGeom prst="roundRect">
            <a:avLst/>
          </a:prstGeom>
          <a:solidFill>
            <a:srgbClr val="9966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70127" y="3017518"/>
            <a:ext cx="495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LUST</a:t>
            </a:r>
          </a:p>
        </p:txBody>
      </p:sp>
      <p:sp>
        <p:nvSpPr>
          <p:cNvPr id="3" name="Rectangle 2"/>
          <p:cNvSpPr/>
          <p:nvPr/>
        </p:nvSpPr>
        <p:spPr>
          <a:xfrm>
            <a:off x="3737926" y="2895600"/>
            <a:ext cx="5101274" cy="2440138"/>
          </a:xfrm>
          <a:custGeom>
            <a:avLst/>
            <a:gdLst>
              <a:gd name="connsiteX0" fmla="*/ 0 w 5075094"/>
              <a:gd name="connsiteY0" fmla="*/ 0 h 3649506"/>
              <a:gd name="connsiteX1" fmla="*/ 5075094 w 5075094"/>
              <a:gd name="connsiteY1" fmla="*/ 0 h 3649506"/>
              <a:gd name="connsiteX2" fmla="*/ 5075094 w 5075094"/>
              <a:gd name="connsiteY2" fmla="*/ 3649506 h 3649506"/>
              <a:gd name="connsiteX3" fmla="*/ 0 w 5075094"/>
              <a:gd name="connsiteY3" fmla="*/ 3649506 h 3649506"/>
              <a:gd name="connsiteX4" fmla="*/ 0 w 5075094"/>
              <a:gd name="connsiteY4" fmla="*/ 0 h 3649506"/>
              <a:gd name="connsiteX0" fmla="*/ 0 w 5075094"/>
              <a:gd name="connsiteY0" fmla="*/ 0 h 3649506"/>
              <a:gd name="connsiteX1" fmla="*/ 5075094 w 5075094"/>
              <a:gd name="connsiteY1" fmla="*/ 0 h 3649506"/>
              <a:gd name="connsiteX2" fmla="*/ 5075094 w 5075094"/>
              <a:gd name="connsiteY2" fmla="*/ 3649506 h 3649506"/>
              <a:gd name="connsiteX3" fmla="*/ 0 w 5075094"/>
              <a:gd name="connsiteY3" fmla="*/ 1564984 h 3649506"/>
              <a:gd name="connsiteX4" fmla="*/ 0 w 5075094"/>
              <a:gd name="connsiteY4" fmla="*/ 0 h 3649506"/>
              <a:gd name="connsiteX0" fmla="*/ 0 w 5082843"/>
              <a:gd name="connsiteY0" fmla="*/ 0 h 2394144"/>
              <a:gd name="connsiteX1" fmla="*/ 5075094 w 5082843"/>
              <a:gd name="connsiteY1" fmla="*/ 0 h 2394144"/>
              <a:gd name="connsiteX2" fmla="*/ 5082843 w 5082843"/>
              <a:gd name="connsiteY2" fmla="*/ 2394144 h 2394144"/>
              <a:gd name="connsiteX3" fmla="*/ 0 w 5082843"/>
              <a:gd name="connsiteY3" fmla="*/ 1564984 h 2394144"/>
              <a:gd name="connsiteX4" fmla="*/ 0 w 5082843"/>
              <a:gd name="connsiteY4" fmla="*/ 0 h 2394144"/>
              <a:gd name="connsiteX0" fmla="*/ 0 w 5082843"/>
              <a:gd name="connsiteY0" fmla="*/ 1929 h 2396073"/>
              <a:gd name="connsiteX1" fmla="*/ 816725 w 5082843"/>
              <a:gd name="connsiteY1" fmla="*/ 0 h 2396073"/>
              <a:gd name="connsiteX2" fmla="*/ 5075094 w 5082843"/>
              <a:gd name="connsiteY2" fmla="*/ 1929 h 2396073"/>
              <a:gd name="connsiteX3" fmla="*/ 5082843 w 5082843"/>
              <a:gd name="connsiteY3" fmla="*/ 2396073 h 2396073"/>
              <a:gd name="connsiteX4" fmla="*/ 0 w 5082843"/>
              <a:gd name="connsiteY4" fmla="*/ 1566913 h 2396073"/>
              <a:gd name="connsiteX5" fmla="*/ 0 w 5082843"/>
              <a:gd name="connsiteY5" fmla="*/ 1929 h 2396073"/>
              <a:gd name="connsiteX0" fmla="*/ 0 w 5082843"/>
              <a:gd name="connsiteY0" fmla="*/ 1929 h 2396073"/>
              <a:gd name="connsiteX1" fmla="*/ 816725 w 5082843"/>
              <a:gd name="connsiteY1" fmla="*/ 0 h 2396073"/>
              <a:gd name="connsiteX2" fmla="*/ 3692716 w 5082843"/>
              <a:gd name="connsiteY2" fmla="*/ 3674 h 2396073"/>
              <a:gd name="connsiteX3" fmla="*/ 5075094 w 5082843"/>
              <a:gd name="connsiteY3" fmla="*/ 1929 h 2396073"/>
              <a:gd name="connsiteX4" fmla="*/ 5082843 w 5082843"/>
              <a:gd name="connsiteY4" fmla="*/ 2396073 h 2396073"/>
              <a:gd name="connsiteX5" fmla="*/ 0 w 5082843"/>
              <a:gd name="connsiteY5" fmla="*/ 1566913 h 2396073"/>
              <a:gd name="connsiteX6" fmla="*/ 0 w 5082843"/>
              <a:gd name="connsiteY6" fmla="*/ 1929 h 2396073"/>
              <a:gd name="connsiteX0" fmla="*/ 0 w 5082843"/>
              <a:gd name="connsiteY0" fmla="*/ 34979 h 2429123"/>
              <a:gd name="connsiteX1" fmla="*/ 813067 w 5082843"/>
              <a:gd name="connsiteY1" fmla="*/ 0 h 2429123"/>
              <a:gd name="connsiteX2" fmla="*/ 3692716 w 5082843"/>
              <a:gd name="connsiteY2" fmla="*/ 36724 h 2429123"/>
              <a:gd name="connsiteX3" fmla="*/ 5075094 w 5082843"/>
              <a:gd name="connsiteY3" fmla="*/ 34979 h 2429123"/>
              <a:gd name="connsiteX4" fmla="*/ 5082843 w 5082843"/>
              <a:gd name="connsiteY4" fmla="*/ 2429123 h 2429123"/>
              <a:gd name="connsiteX5" fmla="*/ 0 w 5082843"/>
              <a:gd name="connsiteY5" fmla="*/ 1599963 h 2429123"/>
              <a:gd name="connsiteX6" fmla="*/ 0 w 5082843"/>
              <a:gd name="connsiteY6" fmla="*/ 34979 h 2429123"/>
              <a:gd name="connsiteX0" fmla="*/ 0 w 5082843"/>
              <a:gd name="connsiteY0" fmla="*/ 34979 h 2429123"/>
              <a:gd name="connsiteX1" fmla="*/ 813067 w 5082843"/>
              <a:gd name="connsiteY1" fmla="*/ 0 h 2429123"/>
              <a:gd name="connsiteX2" fmla="*/ 3692716 w 5082843"/>
              <a:gd name="connsiteY2" fmla="*/ 36724 h 2429123"/>
              <a:gd name="connsiteX3" fmla="*/ 5075094 w 5082843"/>
              <a:gd name="connsiteY3" fmla="*/ 34979 h 2429123"/>
              <a:gd name="connsiteX4" fmla="*/ 5082843 w 5082843"/>
              <a:gd name="connsiteY4" fmla="*/ 2429123 h 2429123"/>
              <a:gd name="connsiteX5" fmla="*/ 0 w 5082843"/>
              <a:gd name="connsiteY5" fmla="*/ 1599963 h 2429123"/>
              <a:gd name="connsiteX6" fmla="*/ 0 w 5082843"/>
              <a:gd name="connsiteY6" fmla="*/ 34979 h 2429123"/>
              <a:gd name="connsiteX0" fmla="*/ 0 w 5082843"/>
              <a:gd name="connsiteY0" fmla="*/ 34979 h 2429123"/>
              <a:gd name="connsiteX1" fmla="*/ 813067 w 5082843"/>
              <a:gd name="connsiteY1" fmla="*/ 0 h 2429123"/>
              <a:gd name="connsiteX2" fmla="*/ 3692716 w 5082843"/>
              <a:gd name="connsiteY2" fmla="*/ 36724 h 2429123"/>
              <a:gd name="connsiteX3" fmla="*/ 5075094 w 5082843"/>
              <a:gd name="connsiteY3" fmla="*/ 34979 h 2429123"/>
              <a:gd name="connsiteX4" fmla="*/ 5082843 w 5082843"/>
              <a:gd name="connsiteY4" fmla="*/ 2429123 h 2429123"/>
              <a:gd name="connsiteX5" fmla="*/ 0 w 5082843"/>
              <a:gd name="connsiteY5" fmla="*/ 1599963 h 2429123"/>
              <a:gd name="connsiteX6" fmla="*/ 0 w 5082843"/>
              <a:gd name="connsiteY6" fmla="*/ 34979 h 2429123"/>
              <a:gd name="connsiteX0" fmla="*/ 0 w 5082843"/>
              <a:gd name="connsiteY0" fmla="*/ 47953 h 2442097"/>
              <a:gd name="connsiteX1" fmla="*/ 813067 w 5082843"/>
              <a:gd name="connsiteY1" fmla="*/ 12974 h 2442097"/>
              <a:gd name="connsiteX2" fmla="*/ 3696375 w 5082843"/>
              <a:gd name="connsiteY2" fmla="*/ 1959 h 2442097"/>
              <a:gd name="connsiteX3" fmla="*/ 5075094 w 5082843"/>
              <a:gd name="connsiteY3" fmla="*/ 47953 h 2442097"/>
              <a:gd name="connsiteX4" fmla="*/ 5082843 w 5082843"/>
              <a:gd name="connsiteY4" fmla="*/ 2442097 h 2442097"/>
              <a:gd name="connsiteX5" fmla="*/ 0 w 5082843"/>
              <a:gd name="connsiteY5" fmla="*/ 1612937 h 2442097"/>
              <a:gd name="connsiteX6" fmla="*/ 0 w 5082843"/>
              <a:gd name="connsiteY6" fmla="*/ 47953 h 2442097"/>
              <a:gd name="connsiteX0" fmla="*/ 0 w 5082843"/>
              <a:gd name="connsiteY0" fmla="*/ 45994 h 2440138"/>
              <a:gd name="connsiteX1" fmla="*/ 813067 w 5082843"/>
              <a:gd name="connsiteY1" fmla="*/ 11015 h 2440138"/>
              <a:gd name="connsiteX2" fmla="*/ 3696375 w 5082843"/>
              <a:gd name="connsiteY2" fmla="*/ 0 h 2440138"/>
              <a:gd name="connsiteX3" fmla="*/ 5075094 w 5082843"/>
              <a:gd name="connsiteY3" fmla="*/ 45994 h 2440138"/>
              <a:gd name="connsiteX4" fmla="*/ 5082843 w 5082843"/>
              <a:gd name="connsiteY4" fmla="*/ 2440138 h 2440138"/>
              <a:gd name="connsiteX5" fmla="*/ 0 w 5082843"/>
              <a:gd name="connsiteY5" fmla="*/ 1610978 h 2440138"/>
              <a:gd name="connsiteX6" fmla="*/ 0 w 5082843"/>
              <a:gd name="connsiteY6" fmla="*/ 45994 h 2440138"/>
              <a:gd name="connsiteX0" fmla="*/ 0 w 5082843"/>
              <a:gd name="connsiteY0" fmla="*/ 45994 h 2440138"/>
              <a:gd name="connsiteX1" fmla="*/ 813067 w 5082843"/>
              <a:gd name="connsiteY1" fmla="*/ 11015 h 2440138"/>
              <a:gd name="connsiteX2" fmla="*/ 3615876 w 5082843"/>
              <a:gd name="connsiteY2" fmla="*/ 0 h 2440138"/>
              <a:gd name="connsiteX3" fmla="*/ 5075094 w 5082843"/>
              <a:gd name="connsiteY3" fmla="*/ 45994 h 2440138"/>
              <a:gd name="connsiteX4" fmla="*/ 5082843 w 5082843"/>
              <a:gd name="connsiteY4" fmla="*/ 2440138 h 2440138"/>
              <a:gd name="connsiteX5" fmla="*/ 0 w 5082843"/>
              <a:gd name="connsiteY5" fmla="*/ 1610978 h 2440138"/>
              <a:gd name="connsiteX6" fmla="*/ 0 w 5082843"/>
              <a:gd name="connsiteY6" fmla="*/ 45994 h 2440138"/>
              <a:gd name="connsiteX0" fmla="*/ 0 w 5082843"/>
              <a:gd name="connsiteY0" fmla="*/ 45994 h 2440138"/>
              <a:gd name="connsiteX1" fmla="*/ 813067 w 5082843"/>
              <a:gd name="connsiteY1" fmla="*/ 11015 h 2440138"/>
              <a:gd name="connsiteX2" fmla="*/ 3615876 w 5082843"/>
              <a:gd name="connsiteY2" fmla="*/ 0 h 2440138"/>
              <a:gd name="connsiteX3" fmla="*/ 5075094 w 5082843"/>
              <a:gd name="connsiteY3" fmla="*/ 45994 h 2440138"/>
              <a:gd name="connsiteX4" fmla="*/ 5082843 w 5082843"/>
              <a:gd name="connsiteY4" fmla="*/ 2440138 h 2440138"/>
              <a:gd name="connsiteX5" fmla="*/ 0 w 5082843"/>
              <a:gd name="connsiteY5" fmla="*/ 1610978 h 2440138"/>
              <a:gd name="connsiteX6" fmla="*/ 0 w 5082843"/>
              <a:gd name="connsiteY6" fmla="*/ 45994 h 2440138"/>
              <a:gd name="connsiteX0" fmla="*/ 0 w 5082843"/>
              <a:gd name="connsiteY0" fmla="*/ 45994 h 2440138"/>
              <a:gd name="connsiteX1" fmla="*/ 813067 w 5082843"/>
              <a:gd name="connsiteY1" fmla="*/ 11015 h 2440138"/>
              <a:gd name="connsiteX2" fmla="*/ 3615876 w 5082843"/>
              <a:gd name="connsiteY2" fmla="*/ 0 h 2440138"/>
              <a:gd name="connsiteX3" fmla="*/ 5075094 w 5082843"/>
              <a:gd name="connsiteY3" fmla="*/ 45994 h 2440138"/>
              <a:gd name="connsiteX4" fmla="*/ 5082843 w 5082843"/>
              <a:gd name="connsiteY4" fmla="*/ 2440138 h 2440138"/>
              <a:gd name="connsiteX5" fmla="*/ 0 w 5082843"/>
              <a:gd name="connsiteY5" fmla="*/ 1610978 h 2440138"/>
              <a:gd name="connsiteX6" fmla="*/ 0 w 5082843"/>
              <a:gd name="connsiteY6" fmla="*/ 45994 h 244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82843" h="2440138">
                <a:moveTo>
                  <a:pt x="0" y="45994"/>
                </a:moveTo>
                <a:cubicBezTo>
                  <a:pt x="271022" y="34334"/>
                  <a:pt x="582295" y="33691"/>
                  <a:pt x="813067" y="11015"/>
                </a:cubicBezTo>
                <a:cubicBezTo>
                  <a:pt x="1059441" y="37945"/>
                  <a:pt x="3486591" y="108944"/>
                  <a:pt x="3615876" y="0"/>
                </a:cubicBezTo>
                <a:lnTo>
                  <a:pt x="5075094" y="45994"/>
                </a:lnTo>
                <a:lnTo>
                  <a:pt x="5082843" y="2440138"/>
                </a:lnTo>
                <a:lnTo>
                  <a:pt x="0" y="1610978"/>
                </a:lnTo>
                <a:lnTo>
                  <a:pt x="0" y="45994"/>
                </a:lnTo>
                <a:close/>
              </a:path>
            </a:pathLst>
          </a:custGeom>
          <a:solidFill>
            <a:srgbClr val="996633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2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04" y="10487"/>
            <a:ext cx="9102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Low viscosity basaltic flows emanate from hot spots.</a:t>
            </a:r>
          </a:p>
        </p:txBody>
      </p:sp>
      <p:pic>
        <p:nvPicPr>
          <p:cNvPr id="1026" name="Picture 2" descr="P:\tarbuck\Chapter_09\Present\Images\09_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" t="1450" r="1546" b="5188"/>
          <a:stretch/>
        </p:blipFill>
        <p:spPr bwMode="auto">
          <a:xfrm>
            <a:off x="1107772" y="814856"/>
            <a:ext cx="6969728" cy="571130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1967518" y="1252477"/>
            <a:ext cx="5424470" cy="4396378"/>
          </a:xfrm>
          <a:custGeom>
            <a:avLst/>
            <a:gdLst>
              <a:gd name="connsiteX0" fmla="*/ 5524106 w 5551898"/>
              <a:gd name="connsiteY0" fmla="*/ 1714660 h 4471823"/>
              <a:gd name="connsiteX1" fmla="*/ 5200425 w 5551898"/>
              <a:gd name="connsiteY1" fmla="*/ 1488083 h 4471823"/>
              <a:gd name="connsiteX2" fmla="*/ 4860559 w 5551898"/>
              <a:gd name="connsiteY2" fmla="*/ 1447623 h 4471823"/>
              <a:gd name="connsiteX3" fmla="*/ 4795823 w 5551898"/>
              <a:gd name="connsiteY3" fmla="*/ 1706568 h 4471823"/>
              <a:gd name="connsiteX4" fmla="*/ 4520694 w 5551898"/>
              <a:gd name="connsiteY4" fmla="*/ 2038341 h 4471823"/>
              <a:gd name="connsiteX5" fmla="*/ 4415497 w 5551898"/>
              <a:gd name="connsiteY5" fmla="*/ 2297286 h 4471823"/>
              <a:gd name="connsiteX6" fmla="*/ 4002804 w 5551898"/>
              <a:gd name="connsiteY6" fmla="*/ 2418667 h 4471823"/>
              <a:gd name="connsiteX7" fmla="*/ 3557742 w 5551898"/>
              <a:gd name="connsiteY7" fmla="*/ 2499587 h 4471823"/>
              <a:gd name="connsiteX8" fmla="*/ 3112680 w 5551898"/>
              <a:gd name="connsiteY8" fmla="*/ 2515771 h 4471823"/>
              <a:gd name="connsiteX9" fmla="*/ 2918471 w 5551898"/>
              <a:gd name="connsiteY9" fmla="*/ 2143538 h 4471823"/>
              <a:gd name="connsiteX10" fmla="*/ 3047943 w 5551898"/>
              <a:gd name="connsiteY10" fmla="*/ 1803672 h 4471823"/>
              <a:gd name="connsiteX11" fmla="*/ 2918471 w 5551898"/>
              <a:gd name="connsiteY11" fmla="*/ 1544727 h 4471823"/>
              <a:gd name="connsiteX12" fmla="*/ 2853735 w 5551898"/>
              <a:gd name="connsiteY12" fmla="*/ 1382886 h 4471823"/>
              <a:gd name="connsiteX13" fmla="*/ 3007483 w 5551898"/>
              <a:gd name="connsiteY13" fmla="*/ 1301966 h 4471823"/>
              <a:gd name="connsiteX14" fmla="*/ 3136956 w 5551898"/>
              <a:gd name="connsiteY14" fmla="*/ 1366702 h 4471823"/>
              <a:gd name="connsiteX15" fmla="*/ 3225968 w 5551898"/>
              <a:gd name="connsiteY15" fmla="*/ 1140125 h 4471823"/>
              <a:gd name="connsiteX16" fmla="*/ 3193600 w 5551898"/>
              <a:gd name="connsiteY16" fmla="*/ 840720 h 4471823"/>
              <a:gd name="connsiteX17" fmla="*/ 3031759 w 5551898"/>
              <a:gd name="connsiteY17" fmla="*/ 686971 h 4471823"/>
              <a:gd name="connsiteX18" fmla="*/ 2853735 w 5551898"/>
              <a:gd name="connsiteY18" fmla="*/ 573683 h 4471823"/>
              <a:gd name="connsiteX19" fmla="*/ 3031759 w 5551898"/>
              <a:gd name="connsiteY19" fmla="*/ 541315 h 4471823"/>
              <a:gd name="connsiteX20" fmla="*/ 3088404 w 5551898"/>
              <a:gd name="connsiteY20" fmla="*/ 436118 h 4471823"/>
              <a:gd name="connsiteX21" fmla="*/ 2942747 w 5551898"/>
              <a:gd name="connsiteY21" fmla="*/ 330922 h 4471823"/>
              <a:gd name="connsiteX22" fmla="*/ 2748538 w 5551898"/>
              <a:gd name="connsiteY22" fmla="*/ 152897 h 4471823"/>
              <a:gd name="connsiteX23" fmla="*/ 2303476 w 5551898"/>
              <a:gd name="connsiteY23" fmla="*/ 96253 h 4471823"/>
              <a:gd name="connsiteX24" fmla="*/ 1979795 w 5551898"/>
              <a:gd name="connsiteY24" fmla="*/ 47701 h 4471823"/>
              <a:gd name="connsiteX25" fmla="*/ 1785586 w 5551898"/>
              <a:gd name="connsiteY25" fmla="*/ 371382 h 4471823"/>
              <a:gd name="connsiteX26" fmla="*/ 1461904 w 5551898"/>
              <a:gd name="connsiteY26" fmla="*/ 452302 h 4471823"/>
              <a:gd name="connsiteX27" fmla="*/ 1251512 w 5551898"/>
              <a:gd name="connsiteY27" fmla="*/ 452302 h 4471823"/>
              <a:gd name="connsiteX28" fmla="*/ 1559009 w 5551898"/>
              <a:gd name="connsiteY28" fmla="*/ 266186 h 4471823"/>
              <a:gd name="connsiteX29" fmla="*/ 1591377 w 5551898"/>
              <a:gd name="connsiteY29" fmla="*/ 15332 h 4471823"/>
              <a:gd name="connsiteX30" fmla="*/ 1219143 w 5551898"/>
              <a:gd name="connsiteY30" fmla="*/ 71977 h 4471823"/>
              <a:gd name="connsiteX31" fmla="*/ 1073487 w 5551898"/>
              <a:gd name="connsiteY31" fmla="*/ 436118 h 4471823"/>
              <a:gd name="connsiteX32" fmla="*/ 911646 w 5551898"/>
              <a:gd name="connsiteY32" fmla="*/ 549407 h 4471823"/>
              <a:gd name="connsiteX33" fmla="*/ 660793 w 5551898"/>
              <a:gd name="connsiteY33" fmla="*/ 686971 h 4471823"/>
              <a:gd name="connsiteX34" fmla="*/ 515136 w 5551898"/>
              <a:gd name="connsiteY34" fmla="*/ 379474 h 4471823"/>
              <a:gd name="connsiteX35" fmla="*/ 393756 w 5551898"/>
              <a:gd name="connsiteY35" fmla="*/ 662695 h 4471823"/>
              <a:gd name="connsiteX36" fmla="*/ 345204 w 5551898"/>
              <a:gd name="connsiteY36" fmla="*/ 1083481 h 4471823"/>
              <a:gd name="connsiteX37" fmla="*/ 288559 w 5551898"/>
              <a:gd name="connsiteY37" fmla="*/ 1390978 h 4471823"/>
              <a:gd name="connsiteX38" fmla="*/ 231915 w 5551898"/>
              <a:gd name="connsiteY38" fmla="*/ 1876501 h 4471823"/>
              <a:gd name="connsiteX39" fmla="*/ 5338 w 5551898"/>
              <a:gd name="connsiteY39" fmla="*/ 2653336 h 4471823"/>
              <a:gd name="connsiteX40" fmla="*/ 70074 w 5551898"/>
              <a:gd name="connsiteY40" fmla="*/ 3211686 h 4471823"/>
              <a:gd name="connsiteX41" fmla="*/ 53890 w 5551898"/>
              <a:gd name="connsiteY41" fmla="*/ 3705301 h 4471823"/>
              <a:gd name="connsiteX42" fmla="*/ 345204 w 5551898"/>
              <a:gd name="connsiteY42" fmla="*/ 3810497 h 4471823"/>
              <a:gd name="connsiteX43" fmla="*/ 320927 w 5551898"/>
              <a:gd name="connsiteY43" fmla="*/ 4117994 h 4471823"/>
              <a:gd name="connsiteX44" fmla="*/ 426124 w 5551898"/>
              <a:gd name="connsiteY44" fmla="*/ 4457860 h 4471823"/>
              <a:gd name="connsiteX45" fmla="*/ 765989 w 5551898"/>
              <a:gd name="connsiteY45" fmla="*/ 4385032 h 4471823"/>
              <a:gd name="connsiteX46" fmla="*/ 1219143 w 5551898"/>
              <a:gd name="connsiteY46" fmla="*/ 4465952 h 4471823"/>
              <a:gd name="connsiteX47" fmla="*/ 1332432 w 5551898"/>
              <a:gd name="connsiteY47" fmla="*/ 4190823 h 4471823"/>
              <a:gd name="connsiteX48" fmla="*/ 1413352 w 5551898"/>
              <a:gd name="connsiteY48" fmla="*/ 3915694 h 4471823"/>
              <a:gd name="connsiteX49" fmla="*/ 1664205 w 5551898"/>
              <a:gd name="connsiteY49" fmla="*/ 3842865 h 4471823"/>
              <a:gd name="connsiteX50" fmla="*/ 1728942 w 5551898"/>
              <a:gd name="connsiteY50" fmla="*/ 3681024 h 4471823"/>
              <a:gd name="connsiteX51" fmla="*/ 1931242 w 5551898"/>
              <a:gd name="connsiteY51" fmla="*/ 3381619 h 4471823"/>
              <a:gd name="connsiteX52" fmla="*/ 2149727 w 5551898"/>
              <a:gd name="connsiteY52" fmla="*/ 3583920 h 4471823"/>
              <a:gd name="connsiteX53" fmla="*/ 2449133 w 5551898"/>
              <a:gd name="connsiteY53" fmla="*/ 3664840 h 4471823"/>
              <a:gd name="connsiteX54" fmla="*/ 2659526 w 5551898"/>
              <a:gd name="connsiteY54" fmla="*/ 4004706 h 4471823"/>
              <a:gd name="connsiteX55" fmla="*/ 2942747 w 5551898"/>
              <a:gd name="connsiteY55" fmla="*/ 3705301 h 4471823"/>
              <a:gd name="connsiteX56" fmla="*/ 3153140 w 5551898"/>
              <a:gd name="connsiteY56" fmla="*/ 3778129 h 4471823"/>
              <a:gd name="connsiteX57" fmla="*/ 3460637 w 5551898"/>
              <a:gd name="connsiteY57" fmla="*/ 3511092 h 4471823"/>
              <a:gd name="connsiteX58" fmla="*/ 3573926 w 5551898"/>
              <a:gd name="connsiteY58" fmla="*/ 3357343 h 4471823"/>
              <a:gd name="connsiteX59" fmla="*/ 3897607 w 5551898"/>
              <a:gd name="connsiteY59" fmla="*/ 3066030 h 4471823"/>
              <a:gd name="connsiteX60" fmla="*/ 4229381 w 5551898"/>
              <a:gd name="connsiteY60" fmla="*/ 2831361 h 4471823"/>
              <a:gd name="connsiteX61" fmla="*/ 4455958 w 5551898"/>
              <a:gd name="connsiteY61" fmla="*/ 2620968 h 4471823"/>
              <a:gd name="connsiteX62" fmla="*/ 4633982 w 5551898"/>
              <a:gd name="connsiteY62" fmla="*/ 2475311 h 4471823"/>
              <a:gd name="connsiteX63" fmla="*/ 4884835 w 5551898"/>
              <a:gd name="connsiteY63" fmla="*/ 2224458 h 4471823"/>
              <a:gd name="connsiteX64" fmla="*/ 5240885 w 5551898"/>
              <a:gd name="connsiteY64" fmla="*/ 1973605 h 4471823"/>
              <a:gd name="connsiteX65" fmla="*/ 5499830 w 5551898"/>
              <a:gd name="connsiteY65" fmla="*/ 2030249 h 4471823"/>
              <a:gd name="connsiteX66" fmla="*/ 5524106 w 5551898"/>
              <a:gd name="connsiteY66" fmla="*/ 1714660 h 4471823"/>
              <a:gd name="connsiteX0" fmla="*/ 5524106 w 5551898"/>
              <a:gd name="connsiteY0" fmla="*/ 1714660 h 4471823"/>
              <a:gd name="connsiteX1" fmla="*/ 5200425 w 5551898"/>
              <a:gd name="connsiteY1" fmla="*/ 1488083 h 4471823"/>
              <a:gd name="connsiteX2" fmla="*/ 4860559 w 5551898"/>
              <a:gd name="connsiteY2" fmla="*/ 1447623 h 4471823"/>
              <a:gd name="connsiteX3" fmla="*/ 4795823 w 5551898"/>
              <a:gd name="connsiteY3" fmla="*/ 1706568 h 4471823"/>
              <a:gd name="connsiteX4" fmla="*/ 4520694 w 5551898"/>
              <a:gd name="connsiteY4" fmla="*/ 2038341 h 4471823"/>
              <a:gd name="connsiteX5" fmla="*/ 4415497 w 5551898"/>
              <a:gd name="connsiteY5" fmla="*/ 2297286 h 4471823"/>
              <a:gd name="connsiteX6" fmla="*/ 4002804 w 5551898"/>
              <a:gd name="connsiteY6" fmla="*/ 2418667 h 4471823"/>
              <a:gd name="connsiteX7" fmla="*/ 3557742 w 5551898"/>
              <a:gd name="connsiteY7" fmla="*/ 2499587 h 4471823"/>
              <a:gd name="connsiteX8" fmla="*/ 3112680 w 5551898"/>
              <a:gd name="connsiteY8" fmla="*/ 2515771 h 4471823"/>
              <a:gd name="connsiteX9" fmla="*/ 2918471 w 5551898"/>
              <a:gd name="connsiteY9" fmla="*/ 2143538 h 4471823"/>
              <a:gd name="connsiteX10" fmla="*/ 3047943 w 5551898"/>
              <a:gd name="connsiteY10" fmla="*/ 1803672 h 4471823"/>
              <a:gd name="connsiteX11" fmla="*/ 2918471 w 5551898"/>
              <a:gd name="connsiteY11" fmla="*/ 1544727 h 4471823"/>
              <a:gd name="connsiteX12" fmla="*/ 2853735 w 5551898"/>
              <a:gd name="connsiteY12" fmla="*/ 1382886 h 4471823"/>
              <a:gd name="connsiteX13" fmla="*/ 3007483 w 5551898"/>
              <a:gd name="connsiteY13" fmla="*/ 1301966 h 4471823"/>
              <a:gd name="connsiteX14" fmla="*/ 3136956 w 5551898"/>
              <a:gd name="connsiteY14" fmla="*/ 1366702 h 4471823"/>
              <a:gd name="connsiteX15" fmla="*/ 3225968 w 5551898"/>
              <a:gd name="connsiteY15" fmla="*/ 1140125 h 4471823"/>
              <a:gd name="connsiteX16" fmla="*/ 3193600 w 5551898"/>
              <a:gd name="connsiteY16" fmla="*/ 840720 h 4471823"/>
              <a:gd name="connsiteX17" fmla="*/ 3031759 w 5551898"/>
              <a:gd name="connsiteY17" fmla="*/ 686971 h 4471823"/>
              <a:gd name="connsiteX18" fmla="*/ 2853735 w 5551898"/>
              <a:gd name="connsiteY18" fmla="*/ 573683 h 4471823"/>
              <a:gd name="connsiteX19" fmla="*/ 3031759 w 5551898"/>
              <a:gd name="connsiteY19" fmla="*/ 541315 h 4471823"/>
              <a:gd name="connsiteX20" fmla="*/ 3088404 w 5551898"/>
              <a:gd name="connsiteY20" fmla="*/ 436118 h 4471823"/>
              <a:gd name="connsiteX21" fmla="*/ 2942747 w 5551898"/>
              <a:gd name="connsiteY21" fmla="*/ 330922 h 4471823"/>
              <a:gd name="connsiteX22" fmla="*/ 2748538 w 5551898"/>
              <a:gd name="connsiteY22" fmla="*/ 152897 h 4471823"/>
              <a:gd name="connsiteX23" fmla="*/ 2303476 w 5551898"/>
              <a:gd name="connsiteY23" fmla="*/ 96253 h 4471823"/>
              <a:gd name="connsiteX24" fmla="*/ 1979795 w 5551898"/>
              <a:gd name="connsiteY24" fmla="*/ 47701 h 4471823"/>
              <a:gd name="connsiteX25" fmla="*/ 1785586 w 5551898"/>
              <a:gd name="connsiteY25" fmla="*/ 371382 h 4471823"/>
              <a:gd name="connsiteX26" fmla="*/ 1461904 w 5551898"/>
              <a:gd name="connsiteY26" fmla="*/ 452302 h 4471823"/>
              <a:gd name="connsiteX27" fmla="*/ 1251512 w 5551898"/>
              <a:gd name="connsiteY27" fmla="*/ 452302 h 4471823"/>
              <a:gd name="connsiteX28" fmla="*/ 1559009 w 5551898"/>
              <a:gd name="connsiteY28" fmla="*/ 266186 h 4471823"/>
              <a:gd name="connsiteX29" fmla="*/ 1591377 w 5551898"/>
              <a:gd name="connsiteY29" fmla="*/ 15332 h 4471823"/>
              <a:gd name="connsiteX30" fmla="*/ 1219143 w 5551898"/>
              <a:gd name="connsiteY30" fmla="*/ 71977 h 4471823"/>
              <a:gd name="connsiteX31" fmla="*/ 1073487 w 5551898"/>
              <a:gd name="connsiteY31" fmla="*/ 436118 h 4471823"/>
              <a:gd name="connsiteX32" fmla="*/ 911646 w 5551898"/>
              <a:gd name="connsiteY32" fmla="*/ 549407 h 4471823"/>
              <a:gd name="connsiteX33" fmla="*/ 660793 w 5551898"/>
              <a:gd name="connsiteY33" fmla="*/ 686971 h 4471823"/>
              <a:gd name="connsiteX34" fmla="*/ 531465 w 5551898"/>
              <a:gd name="connsiteY34" fmla="*/ 412132 h 4471823"/>
              <a:gd name="connsiteX35" fmla="*/ 393756 w 5551898"/>
              <a:gd name="connsiteY35" fmla="*/ 662695 h 4471823"/>
              <a:gd name="connsiteX36" fmla="*/ 345204 w 5551898"/>
              <a:gd name="connsiteY36" fmla="*/ 1083481 h 4471823"/>
              <a:gd name="connsiteX37" fmla="*/ 288559 w 5551898"/>
              <a:gd name="connsiteY37" fmla="*/ 1390978 h 4471823"/>
              <a:gd name="connsiteX38" fmla="*/ 231915 w 5551898"/>
              <a:gd name="connsiteY38" fmla="*/ 1876501 h 4471823"/>
              <a:gd name="connsiteX39" fmla="*/ 5338 w 5551898"/>
              <a:gd name="connsiteY39" fmla="*/ 2653336 h 4471823"/>
              <a:gd name="connsiteX40" fmla="*/ 70074 w 5551898"/>
              <a:gd name="connsiteY40" fmla="*/ 3211686 h 4471823"/>
              <a:gd name="connsiteX41" fmla="*/ 53890 w 5551898"/>
              <a:gd name="connsiteY41" fmla="*/ 3705301 h 4471823"/>
              <a:gd name="connsiteX42" fmla="*/ 345204 w 5551898"/>
              <a:gd name="connsiteY42" fmla="*/ 3810497 h 4471823"/>
              <a:gd name="connsiteX43" fmla="*/ 320927 w 5551898"/>
              <a:gd name="connsiteY43" fmla="*/ 4117994 h 4471823"/>
              <a:gd name="connsiteX44" fmla="*/ 426124 w 5551898"/>
              <a:gd name="connsiteY44" fmla="*/ 4457860 h 4471823"/>
              <a:gd name="connsiteX45" fmla="*/ 765989 w 5551898"/>
              <a:gd name="connsiteY45" fmla="*/ 4385032 h 4471823"/>
              <a:gd name="connsiteX46" fmla="*/ 1219143 w 5551898"/>
              <a:gd name="connsiteY46" fmla="*/ 4465952 h 4471823"/>
              <a:gd name="connsiteX47" fmla="*/ 1332432 w 5551898"/>
              <a:gd name="connsiteY47" fmla="*/ 4190823 h 4471823"/>
              <a:gd name="connsiteX48" fmla="*/ 1413352 w 5551898"/>
              <a:gd name="connsiteY48" fmla="*/ 3915694 h 4471823"/>
              <a:gd name="connsiteX49" fmla="*/ 1664205 w 5551898"/>
              <a:gd name="connsiteY49" fmla="*/ 3842865 h 4471823"/>
              <a:gd name="connsiteX50" fmla="*/ 1728942 w 5551898"/>
              <a:gd name="connsiteY50" fmla="*/ 3681024 h 4471823"/>
              <a:gd name="connsiteX51" fmla="*/ 1931242 w 5551898"/>
              <a:gd name="connsiteY51" fmla="*/ 3381619 h 4471823"/>
              <a:gd name="connsiteX52" fmla="*/ 2149727 w 5551898"/>
              <a:gd name="connsiteY52" fmla="*/ 3583920 h 4471823"/>
              <a:gd name="connsiteX53" fmla="*/ 2449133 w 5551898"/>
              <a:gd name="connsiteY53" fmla="*/ 3664840 h 4471823"/>
              <a:gd name="connsiteX54" fmla="*/ 2659526 w 5551898"/>
              <a:gd name="connsiteY54" fmla="*/ 4004706 h 4471823"/>
              <a:gd name="connsiteX55" fmla="*/ 2942747 w 5551898"/>
              <a:gd name="connsiteY55" fmla="*/ 3705301 h 4471823"/>
              <a:gd name="connsiteX56" fmla="*/ 3153140 w 5551898"/>
              <a:gd name="connsiteY56" fmla="*/ 3778129 h 4471823"/>
              <a:gd name="connsiteX57" fmla="*/ 3460637 w 5551898"/>
              <a:gd name="connsiteY57" fmla="*/ 3511092 h 4471823"/>
              <a:gd name="connsiteX58" fmla="*/ 3573926 w 5551898"/>
              <a:gd name="connsiteY58" fmla="*/ 3357343 h 4471823"/>
              <a:gd name="connsiteX59" fmla="*/ 3897607 w 5551898"/>
              <a:gd name="connsiteY59" fmla="*/ 3066030 h 4471823"/>
              <a:gd name="connsiteX60" fmla="*/ 4229381 w 5551898"/>
              <a:gd name="connsiteY60" fmla="*/ 2831361 h 4471823"/>
              <a:gd name="connsiteX61" fmla="*/ 4455958 w 5551898"/>
              <a:gd name="connsiteY61" fmla="*/ 2620968 h 4471823"/>
              <a:gd name="connsiteX62" fmla="*/ 4633982 w 5551898"/>
              <a:gd name="connsiteY62" fmla="*/ 2475311 h 4471823"/>
              <a:gd name="connsiteX63" fmla="*/ 4884835 w 5551898"/>
              <a:gd name="connsiteY63" fmla="*/ 2224458 h 4471823"/>
              <a:gd name="connsiteX64" fmla="*/ 5240885 w 5551898"/>
              <a:gd name="connsiteY64" fmla="*/ 1973605 h 4471823"/>
              <a:gd name="connsiteX65" fmla="*/ 5499830 w 5551898"/>
              <a:gd name="connsiteY65" fmla="*/ 2030249 h 4471823"/>
              <a:gd name="connsiteX66" fmla="*/ 5524106 w 5551898"/>
              <a:gd name="connsiteY66" fmla="*/ 1714660 h 4471823"/>
              <a:gd name="connsiteX0" fmla="*/ 5524106 w 5551898"/>
              <a:gd name="connsiteY0" fmla="*/ 1714660 h 4471823"/>
              <a:gd name="connsiteX1" fmla="*/ 5200425 w 5551898"/>
              <a:gd name="connsiteY1" fmla="*/ 1488083 h 4471823"/>
              <a:gd name="connsiteX2" fmla="*/ 4860559 w 5551898"/>
              <a:gd name="connsiteY2" fmla="*/ 1447623 h 4471823"/>
              <a:gd name="connsiteX3" fmla="*/ 4795823 w 5551898"/>
              <a:gd name="connsiteY3" fmla="*/ 1706568 h 4471823"/>
              <a:gd name="connsiteX4" fmla="*/ 4520694 w 5551898"/>
              <a:gd name="connsiteY4" fmla="*/ 2038341 h 4471823"/>
              <a:gd name="connsiteX5" fmla="*/ 4415497 w 5551898"/>
              <a:gd name="connsiteY5" fmla="*/ 2297286 h 4471823"/>
              <a:gd name="connsiteX6" fmla="*/ 4002804 w 5551898"/>
              <a:gd name="connsiteY6" fmla="*/ 2418667 h 4471823"/>
              <a:gd name="connsiteX7" fmla="*/ 3557742 w 5551898"/>
              <a:gd name="connsiteY7" fmla="*/ 2499587 h 4471823"/>
              <a:gd name="connsiteX8" fmla="*/ 3112680 w 5551898"/>
              <a:gd name="connsiteY8" fmla="*/ 2515771 h 4471823"/>
              <a:gd name="connsiteX9" fmla="*/ 2918471 w 5551898"/>
              <a:gd name="connsiteY9" fmla="*/ 2143538 h 4471823"/>
              <a:gd name="connsiteX10" fmla="*/ 3047943 w 5551898"/>
              <a:gd name="connsiteY10" fmla="*/ 1803672 h 4471823"/>
              <a:gd name="connsiteX11" fmla="*/ 2918471 w 5551898"/>
              <a:gd name="connsiteY11" fmla="*/ 1544727 h 4471823"/>
              <a:gd name="connsiteX12" fmla="*/ 2853735 w 5551898"/>
              <a:gd name="connsiteY12" fmla="*/ 1382886 h 4471823"/>
              <a:gd name="connsiteX13" fmla="*/ 3007483 w 5551898"/>
              <a:gd name="connsiteY13" fmla="*/ 1301966 h 4471823"/>
              <a:gd name="connsiteX14" fmla="*/ 3136956 w 5551898"/>
              <a:gd name="connsiteY14" fmla="*/ 1366702 h 4471823"/>
              <a:gd name="connsiteX15" fmla="*/ 3225968 w 5551898"/>
              <a:gd name="connsiteY15" fmla="*/ 1140125 h 4471823"/>
              <a:gd name="connsiteX16" fmla="*/ 3193600 w 5551898"/>
              <a:gd name="connsiteY16" fmla="*/ 840720 h 4471823"/>
              <a:gd name="connsiteX17" fmla="*/ 3031759 w 5551898"/>
              <a:gd name="connsiteY17" fmla="*/ 686971 h 4471823"/>
              <a:gd name="connsiteX18" fmla="*/ 2853735 w 5551898"/>
              <a:gd name="connsiteY18" fmla="*/ 573683 h 4471823"/>
              <a:gd name="connsiteX19" fmla="*/ 3031759 w 5551898"/>
              <a:gd name="connsiteY19" fmla="*/ 541315 h 4471823"/>
              <a:gd name="connsiteX20" fmla="*/ 3088404 w 5551898"/>
              <a:gd name="connsiteY20" fmla="*/ 436118 h 4471823"/>
              <a:gd name="connsiteX21" fmla="*/ 2942747 w 5551898"/>
              <a:gd name="connsiteY21" fmla="*/ 330922 h 4471823"/>
              <a:gd name="connsiteX22" fmla="*/ 2748538 w 5551898"/>
              <a:gd name="connsiteY22" fmla="*/ 152897 h 4471823"/>
              <a:gd name="connsiteX23" fmla="*/ 2303476 w 5551898"/>
              <a:gd name="connsiteY23" fmla="*/ 96253 h 4471823"/>
              <a:gd name="connsiteX24" fmla="*/ 1979795 w 5551898"/>
              <a:gd name="connsiteY24" fmla="*/ 47701 h 4471823"/>
              <a:gd name="connsiteX25" fmla="*/ 1785586 w 5551898"/>
              <a:gd name="connsiteY25" fmla="*/ 371382 h 4471823"/>
              <a:gd name="connsiteX26" fmla="*/ 1461904 w 5551898"/>
              <a:gd name="connsiteY26" fmla="*/ 452302 h 4471823"/>
              <a:gd name="connsiteX27" fmla="*/ 1251512 w 5551898"/>
              <a:gd name="connsiteY27" fmla="*/ 452302 h 4471823"/>
              <a:gd name="connsiteX28" fmla="*/ 1559009 w 5551898"/>
              <a:gd name="connsiteY28" fmla="*/ 266186 h 4471823"/>
              <a:gd name="connsiteX29" fmla="*/ 1591377 w 5551898"/>
              <a:gd name="connsiteY29" fmla="*/ 15332 h 4471823"/>
              <a:gd name="connsiteX30" fmla="*/ 1219143 w 5551898"/>
              <a:gd name="connsiteY30" fmla="*/ 71977 h 4471823"/>
              <a:gd name="connsiteX31" fmla="*/ 1073487 w 5551898"/>
              <a:gd name="connsiteY31" fmla="*/ 436118 h 4471823"/>
              <a:gd name="connsiteX32" fmla="*/ 911646 w 5551898"/>
              <a:gd name="connsiteY32" fmla="*/ 549407 h 4471823"/>
              <a:gd name="connsiteX33" fmla="*/ 677121 w 5551898"/>
              <a:gd name="connsiteY33" fmla="*/ 758816 h 4471823"/>
              <a:gd name="connsiteX34" fmla="*/ 531465 w 5551898"/>
              <a:gd name="connsiteY34" fmla="*/ 412132 h 4471823"/>
              <a:gd name="connsiteX35" fmla="*/ 393756 w 5551898"/>
              <a:gd name="connsiteY35" fmla="*/ 662695 h 4471823"/>
              <a:gd name="connsiteX36" fmla="*/ 345204 w 5551898"/>
              <a:gd name="connsiteY36" fmla="*/ 1083481 h 4471823"/>
              <a:gd name="connsiteX37" fmla="*/ 288559 w 5551898"/>
              <a:gd name="connsiteY37" fmla="*/ 1390978 h 4471823"/>
              <a:gd name="connsiteX38" fmla="*/ 231915 w 5551898"/>
              <a:gd name="connsiteY38" fmla="*/ 1876501 h 4471823"/>
              <a:gd name="connsiteX39" fmla="*/ 5338 w 5551898"/>
              <a:gd name="connsiteY39" fmla="*/ 2653336 h 4471823"/>
              <a:gd name="connsiteX40" fmla="*/ 70074 w 5551898"/>
              <a:gd name="connsiteY40" fmla="*/ 3211686 h 4471823"/>
              <a:gd name="connsiteX41" fmla="*/ 53890 w 5551898"/>
              <a:gd name="connsiteY41" fmla="*/ 3705301 h 4471823"/>
              <a:gd name="connsiteX42" fmla="*/ 345204 w 5551898"/>
              <a:gd name="connsiteY42" fmla="*/ 3810497 h 4471823"/>
              <a:gd name="connsiteX43" fmla="*/ 320927 w 5551898"/>
              <a:gd name="connsiteY43" fmla="*/ 4117994 h 4471823"/>
              <a:gd name="connsiteX44" fmla="*/ 426124 w 5551898"/>
              <a:gd name="connsiteY44" fmla="*/ 4457860 h 4471823"/>
              <a:gd name="connsiteX45" fmla="*/ 765989 w 5551898"/>
              <a:gd name="connsiteY45" fmla="*/ 4385032 h 4471823"/>
              <a:gd name="connsiteX46" fmla="*/ 1219143 w 5551898"/>
              <a:gd name="connsiteY46" fmla="*/ 4465952 h 4471823"/>
              <a:gd name="connsiteX47" fmla="*/ 1332432 w 5551898"/>
              <a:gd name="connsiteY47" fmla="*/ 4190823 h 4471823"/>
              <a:gd name="connsiteX48" fmla="*/ 1413352 w 5551898"/>
              <a:gd name="connsiteY48" fmla="*/ 3915694 h 4471823"/>
              <a:gd name="connsiteX49" fmla="*/ 1664205 w 5551898"/>
              <a:gd name="connsiteY49" fmla="*/ 3842865 h 4471823"/>
              <a:gd name="connsiteX50" fmla="*/ 1728942 w 5551898"/>
              <a:gd name="connsiteY50" fmla="*/ 3681024 h 4471823"/>
              <a:gd name="connsiteX51" fmla="*/ 1931242 w 5551898"/>
              <a:gd name="connsiteY51" fmla="*/ 3381619 h 4471823"/>
              <a:gd name="connsiteX52" fmla="*/ 2149727 w 5551898"/>
              <a:gd name="connsiteY52" fmla="*/ 3583920 h 4471823"/>
              <a:gd name="connsiteX53" fmla="*/ 2449133 w 5551898"/>
              <a:gd name="connsiteY53" fmla="*/ 3664840 h 4471823"/>
              <a:gd name="connsiteX54" fmla="*/ 2659526 w 5551898"/>
              <a:gd name="connsiteY54" fmla="*/ 4004706 h 4471823"/>
              <a:gd name="connsiteX55" fmla="*/ 2942747 w 5551898"/>
              <a:gd name="connsiteY55" fmla="*/ 3705301 h 4471823"/>
              <a:gd name="connsiteX56" fmla="*/ 3153140 w 5551898"/>
              <a:gd name="connsiteY56" fmla="*/ 3778129 h 4471823"/>
              <a:gd name="connsiteX57" fmla="*/ 3460637 w 5551898"/>
              <a:gd name="connsiteY57" fmla="*/ 3511092 h 4471823"/>
              <a:gd name="connsiteX58" fmla="*/ 3573926 w 5551898"/>
              <a:gd name="connsiteY58" fmla="*/ 3357343 h 4471823"/>
              <a:gd name="connsiteX59" fmla="*/ 3897607 w 5551898"/>
              <a:gd name="connsiteY59" fmla="*/ 3066030 h 4471823"/>
              <a:gd name="connsiteX60" fmla="*/ 4229381 w 5551898"/>
              <a:gd name="connsiteY60" fmla="*/ 2831361 h 4471823"/>
              <a:gd name="connsiteX61" fmla="*/ 4455958 w 5551898"/>
              <a:gd name="connsiteY61" fmla="*/ 2620968 h 4471823"/>
              <a:gd name="connsiteX62" fmla="*/ 4633982 w 5551898"/>
              <a:gd name="connsiteY62" fmla="*/ 2475311 h 4471823"/>
              <a:gd name="connsiteX63" fmla="*/ 4884835 w 5551898"/>
              <a:gd name="connsiteY63" fmla="*/ 2224458 h 4471823"/>
              <a:gd name="connsiteX64" fmla="*/ 5240885 w 5551898"/>
              <a:gd name="connsiteY64" fmla="*/ 1973605 h 4471823"/>
              <a:gd name="connsiteX65" fmla="*/ 5499830 w 5551898"/>
              <a:gd name="connsiteY65" fmla="*/ 2030249 h 4471823"/>
              <a:gd name="connsiteX66" fmla="*/ 5524106 w 5551898"/>
              <a:gd name="connsiteY66" fmla="*/ 1714660 h 4471823"/>
              <a:gd name="connsiteX0" fmla="*/ 5524106 w 5551898"/>
              <a:gd name="connsiteY0" fmla="*/ 1714660 h 4471823"/>
              <a:gd name="connsiteX1" fmla="*/ 5200425 w 5551898"/>
              <a:gd name="connsiteY1" fmla="*/ 1488083 h 4471823"/>
              <a:gd name="connsiteX2" fmla="*/ 4860559 w 5551898"/>
              <a:gd name="connsiteY2" fmla="*/ 1447623 h 4471823"/>
              <a:gd name="connsiteX3" fmla="*/ 4795823 w 5551898"/>
              <a:gd name="connsiteY3" fmla="*/ 1706568 h 4471823"/>
              <a:gd name="connsiteX4" fmla="*/ 4520694 w 5551898"/>
              <a:gd name="connsiteY4" fmla="*/ 2038341 h 4471823"/>
              <a:gd name="connsiteX5" fmla="*/ 4415497 w 5551898"/>
              <a:gd name="connsiteY5" fmla="*/ 2297286 h 4471823"/>
              <a:gd name="connsiteX6" fmla="*/ 4002804 w 5551898"/>
              <a:gd name="connsiteY6" fmla="*/ 2418667 h 4471823"/>
              <a:gd name="connsiteX7" fmla="*/ 3557742 w 5551898"/>
              <a:gd name="connsiteY7" fmla="*/ 2499587 h 4471823"/>
              <a:gd name="connsiteX8" fmla="*/ 3112680 w 5551898"/>
              <a:gd name="connsiteY8" fmla="*/ 2515771 h 4471823"/>
              <a:gd name="connsiteX9" fmla="*/ 2918471 w 5551898"/>
              <a:gd name="connsiteY9" fmla="*/ 2143538 h 4471823"/>
              <a:gd name="connsiteX10" fmla="*/ 3047943 w 5551898"/>
              <a:gd name="connsiteY10" fmla="*/ 1803672 h 4471823"/>
              <a:gd name="connsiteX11" fmla="*/ 2918471 w 5551898"/>
              <a:gd name="connsiteY11" fmla="*/ 1544727 h 4471823"/>
              <a:gd name="connsiteX12" fmla="*/ 2853735 w 5551898"/>
              <a:gd name="connsiteY12" fmla="*/ 1382886 h 4471823"/>
              <a:gd name="connsiteX13" fmla="*/ 3007483 w 5551898"/>
              <a:gd name="connsiteY13" fmla="*/ 1301966 h 4471823"/>
              <a:gd name="connsiteX14" fmla="*/ 3136956 w 5551898"/>
              <a:gd name="connsiteY14" fmla="*/ 1366702 h 4471823"/>
              <a:gd name="connsiteX15" fmla="*/ 3225968 w 5551898"/>
              <a:gd name="connsiteY15" fmla="*/ 1140125 h 4471823"/>
              <a:gd name="connsiteX16" fmla="*/ 3193600 w 5551898"/>
              <a:gd name="connsiteY16" fmla="*/ 840720 h 4471823"/>
              <a:gd name="connsiteX17" fmla="*/ 3031759 w 5551898"/>
              <a:gd name="connsiteY17" fmla="*/ 686971 h 4471823"/>
              <a:gd name="connsiteX18" fmla="*/ 2853735 w 5551898"/>
              <a:gd name="connsiteY18" fmla="*/ 573683 h 4471823"/>
              <a:gd name="connsiteX19" fmla="*/ 3031759 w 5551898"/>
              <a:gd name="connsiteY19" fmla="*/ 541315 h 4471823"/>
              <a:gd name="connsiteX20" fmla="*/ 3088404 w 5551898"/>
              <a:gd name="connsiteY20" fmla="*/ 436118 h 4471823"/>
              <a:gd name="connsiteX21" fmla="*/ 2942747 w 5551898"/>
              <a:gd name="connsiteY21" fmla="*/ 330922 h 4471823"/>
              <a:gd name="connsiteX22" fmla="*/ 2748538 w 5551898"/>
              <a:gd name="connsiteY22" fmla="*/ 152897 h 4471823"/>
              <a:gd name="connsiteX23" fmla="*/ 2303476 w 5551898"/>
              <a:gd name="connsiteY23" fmla="*/ 96253 h 4471823"/>
              <a:gd name="connsiteX24" fmla="*/ 1979795 w 5551898"/>
              <a:gd name="connsiteY24" fmla="*/ 47701 h 4471823"/>
              <a:gd name="connsiteX25" fmla="*/ 1785586 w 5551898"/>
              <a:gd name="connsiteY25" fmla="*/ 371382 h 4471823"/>
              <a:gd name="connsiteX26" fmla="*/ 1461904 w 5551898"/>
              <a:gd name="connsiteY26" fmla="*/ 452302 h 4471823"/>
              <a:gd name="connsiteX27" fmla="*/ 1251512 w 5551898"/>
              <a:gd name="connsiteY27" fmla="*/ 452302 h 4471823"/>
              <a:gd name="connsiteX28" fmla="*/ 1559009 w 5551898"/>
              <a:gd name="connsiteY28" fmla="*/ 266186 h 4471823"/>
              <a:gd name="connsiteX29" fmla="*/ 1591377 w 5551898"/>
              <a:gd name="connsiteY29" fmla="*/ 15332 h 4471823"/>
              <a:gd name="connsiteX30" fmla="*/ 1219143 w 5551898"/>
              <a:gd name="connsiteY30" fmla="*/ 71977 h 4471823"/>
              <a:gd name="connsiteX31" fmla="*/ 1073487 w 5551898"/>
              <a:gd name="connsiteY31" fmla="*/ 436118 h 4471823"/>
              <a:gd name="connsiteX32" fmla="*/ 911646 w 5551898"/>
              <a:gd name="connsiteY32" fmla="*/ 549407 h 4471823"/>
              <a:gd name="connsiteX33" fmla="*/ 677121 w 5551898"/>
              <a:gd name="connsiteY33" fmla="*/ 758816 h 4471823"/>
              <a:gd name="connsiteX34" fmla="*/ 590248 w 5551898"/>
              <a:gd name="connsiteY34" fmla="*/ 464383 h 4471823"/>
              <a:gd name="connsiteX35" fmla="*/ 393756 w 5551898"/>
              <a:gd name="connsiteY35" fmla="*/ 662695 h 4471823"/>
              <a:gd name="connsiteX36" fmla="*/ 345204 w 5551898"/>
              <a:gd name="connsiteY36" fmla="*/ 1083481 h 4471823"/>
              <a:gd name="connsiteX37" fmla="*/ 288559 w 5551898"/>
              <a:gd name="connsiteY37" fmla="*/ 1390978 h 4471823"/>
              <a:gd name="connsiteX38" fmla="*/ 231915 w 5551898"/>
              <a:gd name="connsiteY38" fmla="*/ 1876501 h 4471823"/>
              <a:gd name="connsiteX39" fmla="*/ 5338 w 5551898"/>
              <a:gd name="connsiteY39" fmla="*/ 2653336 h 4471823"/>
              <a:gd name="connsiteX40" fmla="*/ 70074 w 5551898"/>
              <a:gd name="connsiteY40" fmla="*/ 3211686 h 4471823"/>
              <a:gd name="connsiteX41" fmla="*/ 53890 w 5551898"/>
              <a:gd name="connsiteY41" fmla="*/ 3705301 h 4471823"/>
              <a:gd name="connsiteX42" fmla="*/ 345204 w 5551898"/>
              <a:gd name="connsiteY42" fmla="*/ 3810497 h 4471823"/>
              <a:gd name="connsiteX43" fmla="*/ 320927 w 5551898"/>
              <a:gd name="connsiteY43" fmla="*/ 4117994 h 4471823"/>
              <a:gd name="connsiteX44" fmla="*/ 426124 w 5551898"/>
              <a:gd name="connsiteY44" fmla="*/ 4457860 h 4471823"/>
              <a:gd name="connsiteX45" fmla="*/ 765989 w 5551898"/>
              <a:gd name="connsiteY45" fmla="*/ 4385032 h 4471823"/>
              <a:gd name="connsiteX46" fmla="*/ 1219143 w 5551898"/>
              <a:gd name="connsiteY46" fmla="*/ 4465952 h 4471823"/>
              <a:gd name="connsiteX47" fmla="*/ 1332432 w 5551898"/>
              <a:gd name="connsiteY47" fmla="*/ 4190823 h 4471823"/>
              <a:gd name="connsiteX48" fmla="*/ 1413352 w 5551898"/>
              <a:gd name="connsiteY48" fmla="*/ 3915694 h 4471823"/>
              <a:gd name="connsiteX49" fmla="*/ 1664205 w 5551898"/>
              <a:gd name="connsiteY49" fmla="*/ 3842865 h 4471823"/>
              <a:gd name="connsiteX50" fmla="*/ 1728942 w 5551898"/>
              <a:gd name="connsiteY50" fmla="*/ 3681024 h 4471823"/>
              <a:gd name="connsiteX51" fmla="*/ 1931242 w 5551898"/>
              <a:gd name="connsiteY51" fmla="*/ 3381619 h 4471823"/>
              <a:gd name="connsiteX52" fmla="*/ 2149727 w 5551898"/>
              <a:gd name="connsiteY52" fmla="*/ 3583920 h 4471823"/>
              <a:gd name="connsiteX53" fmla="*/ 2449133 w 5551898"/>
              <a:gd name="connsiteY53" fmla="*/ 3664840 h 4471823"/>
              <a:gd name="connsiteX54" fmla="*/ 2659526 w 5551898"/>
              <a:gd name="connsiteY54" fmla="*/ 4004706 h 4471823"/>
              <a:gd name="connsiteX55" fmla="*/ 2942747 w 5551898"/>
              <a:gd name="connsiteY55" fmla="*/ 3705301 h 4471823"/>
              <a:gd name="connsiteX56" fmla="*/ 3153140 w 5551898"/>
              <a:gd name="connsiteY56" fmla="*/ 3778129 h 4471823"/>
              <a:gd name="connsiteX57" fmla="*/ 3460637 w 5551898"/>
              <a:gd name="connsiteY57" fmla="*/ 3511092 h 4471823"/>
              <a:gd name="connsiteX58" fmla="*/ 3573926 w 5551898"/>
              <a:gd name="connsiteY58" fmla="*/ 3357343 h 4471823"/>
              <a:gd name="connsiteX59" fmla="*/ 3897607 w 5551898"/>
              <a:gd name="connsiteY59" fmla="*/ 3066030 h 4471823"/>
              <a:gd name="connsiteX60" fmla="*/ 4229381 w 5551898"/>
              <a:gd name="connsiteY60" fmla="*/ 2831361 h 4471823"/>
              <a:gd name="connsiteX61" fmla="*/ 4455958 w 5551898"/>
              <a:gd name="connsiteY61" fmla="*/ 2620968 h 4471823"/>
              <a:gd name="connsiteX62" fmla="*/ 4633982 w 5551898"/>
              <a:gd name="connsiteY62" fmla="*/ 2475311 h 4471823"/>
              <a:gd name="connsiteX63" fmla="*/ 4884835 w 5551898"/>
              <a:gd name="connsiteY63" fmla="*/ 2224458 h 4471823"/>
              <a:gd name="connsiteX64" fmla="*/ 5240885 w 5551898"/>
              <a:gd name="connsiteY64" fmla="*/ 1973605 h 4471823"/>
              <a:gd name="connsiteX65" fmla="*/ 5499830 w 5551898"/>
              <a:gd name="connsiteY65" fmla="*/ 2030249 h 4471823"/>
              <a:gd name="connsiteX66" fmla="*/ 5524106 w 5551898"/>
              <a:gd name="connsiteY66" fmla="*/ 1714660 h 4471823"/>
              <a:gd name="connsiteX0" fmla="*/ 5524106 w 5551898"/>
              <a:gd name="connsiteY0" fmla="*/ 1714660 h 4471823"/>
              <a:gd name="connsiteX1" fmla="*/ 5200425 w 5551898"/>
              <a:gd name="connsiteY1" fmla="*/ 1488083 h 4471823"/>
              <a:gd name="connsiteX2" fmla="*/ 4860559 w 5551898"/>
              <a:gd name="connsiteY2" fmla="*/ 1447623 h 4471823"/>
              <a:gd name="connsiteX3" fmla="*/ 4795823 w 5551898"/>
              <a:gd name="connsiteY3" fmla="*/ 1706568 h 4471823"/>
              <a:gd name="connsiteX4" fmla="*/ 4520694 w 5551898"/>
              <a:gd name="connsiteY4" fmla="*/ 2038341 h 4471823"/>
              <a:gd name="connsiteX5" fmla="*/ 4415497 w 5551898"/>
              <a:gd name="connsiteY5" fmla="*/ 2297286 h 4471823"/>
              <a:gd name="connsiteX6" fmla="*/ 4002804 w 5551898"/>
              <a:gd name="connsiteY6" fmla="*/ 2418667 h 4471823"/>
              <a:gd name="connsiteX7" fmla="*/ 3557742 w 5551898"/>
              <a:gd name="connsiteY7" fmla="*/ 2499587 h 4471823"/>
              <a:gd name="connsiteX8" fmla="*/ 3112680 w 5551898"/>
              <a:gd name="connsiteY8" fmla="*/ 2515771 h 4471823"/>
              <a:gd name="connsiteX9" fmla="*/ 2918471 w 5551898"/>
              <a:gd name="connsiteY9" fmla="*/ 2143538 h 4471823"/>
              <a:gd name="connsiteX10" fmla="*/ 3047943 w 5551898"/>
              <a:gd name="connsiteY10" fmla="*/ 1803672 h 4471823"/>
              <a:gd name="connsiteX11" fmla="*/ 2918471 w 5551898"/>
              <a:gd name="connsiteY11" fmla="*/ 1544727 h 4471823"/>
              <a:gd name="connsiteX12" fmla="*/ 2853735 w 5551898"/>
              <a:gd name="connsiteY12" fmla="*/ 1382886 h 4471823"/>
              <a:gd name="connsiteX13" fmla="*/ 3007483 w 5551898"/>
              <a:gd name="connsiteY13" fmla="*/ 1301966 h 4471823"/>
              <a:gd name="connsiteX14" fmla="*/ 3136956 w 5551898"/>
              <a:gd name="connsiteY14" fmla="*/ 1366702 h 4471823"/>
              <a:gd name="connsiteX15" fmla="*/ 3225968 w 5551898"/>
              <a:gd name="connsiteY15" fmla="*/ 1140125 h 4471823"/>
              <a:gd name="connsiteX16" fmla="*/ 3193600 w 5551898"/>
              <a:gd name="connsiteY16" fmla="*/ 840720 h 4471823"/>
              <a:gd name="connsiteX17" fmla="*/ 3031759 w 5551898"/>
              <a:gd name="connsiteY17" fmla="*/ 686971 h 4471823"/>
              <a:gd name="connsiteX18" fmla="*/ 2853735 w 5551898"/>
              <a:gd name="connsiteY18" fmla="*/ 573683 h 4471823"/>
              <a:gd name="connsiteX19" fmla="*/ 3031759 w 5551898"/>
              <a:gd name="connsiteY19" fmla="*/ 541315 h 4471823"/>
              <a:gd name="connsiteX20" fmla="*/ 3088404 w 5551898"/>
              <a:gd name="connsiteY20" fmla="*/ 436118 h 4471823"/>
              <a:gd name="connsiteX21" fmla="*/ 2942747 w 5551898"/>
              <a:gd name="connsiteY21" fmla="*/ 330922 h 4471823"/>
              <a:gd name="connsiteX22" fmla="*/ 2748538 w 5551898"/>
              <a:gd name="connsiteY22" fmla="*/ 152897 h 4471823"/>
              <a:gd name="connsiteX23" fmla="*/ 2303476 w 5551898"/>
              <a:gd name="connsiteY23" fmla="*/ 96253 h 4471823"/>
              <a:gd name="connsiteX24" fmla="*/ 1979795 w 5551898"/>
              <a:gd name="connsiteY24" fmla="*/ 47701 h 4471823"/>
              <a:gd name="connsiteX25" fmla="*/ 1785586 w 5551898"/>
              <a:gd name="connsiteY25" fmla="*/ 371382 h 4471823"/>
              <a:gd name="connsiteX26" fmla="*/ 1461904 w 5551898"/>
              <a:gd name="connsiteY26" fmla="*/ 452302 h 4471823"/>
              <a:gd name="connsiteX27" fmla="*/ 1251512 w 5551898"/>
              <a:gd name="connsiteY27" fmla="*/ 452302 h 4471823"/>
              <a:gd name="connsiteX28" fmla="*/ 1559009 w 5551898"/>
              <a:gd name="connsiteY28" fmla="*/ 266186 h 4471823"/>
              <a:gd name="connsiteX29" fmla="*/ 1591377 w 5551898"/>
              <a:gd name="connsiteY29" fmla="*/ 15332 h 4471823"/>
              <a:gd name="connsiteX30" fmla="*/ 1219143 w 5551898"/>
              <a:gd name="connsiteY30" fmla="*/ 71977 h 4471823"/>
              <a:gd name="connsiteX31" fmla="*/ 1073487 w 5551898"/>
              <a:gd name="connsiteY31" fmla="*/ 436118 h 4471823"/>
              <a:gd name="connsiteX32" fmla="*/ 911646 w 5551898"/>
              <a:gd name="connsiteY32" fmla="*/ 549407 h 4471823"/>
              <a:gd name="connsiteX33" fmla="*/ 677121 w 5551898"/>
              <a:gd name="connsiteY33" fmla="*/ 758816 h 4471823"/>
              <a:gd name="connsiteX34" fmla="*/ 590248 w 5551898"/>
              <a:gd name="connsiteY34" fmla="*/ 464383 h 4471823"/>
              <a:gd name="connsiteX35" fmla="*/ 498259 w 5551898"/>
              <a:gd name="connsiteY35" fmla="*/ 639835 h 4471823"/>
              <a:gd name="connsiteX36" fmla="*/ 345204 w 5551898"/>
              <a:gd name="connsiteY36" fmla="*/ 1083481 h 4471823"/>
              <a:gd name="connsiteX37" fmla="*/ 288559 w 5551898"/>
              <a:gd name="connsiteY37" fmla="*/ 1390978 h 4471823"/>
              <a:gd name="connsiteX38" fmla="*/ 231915 w 5551898"/>
              <a:gd name="connsiteY38" fmla="*/ 1876501 h 4471823"/>
              <a:gd name="connsiteX39" fmla="*/ 5338 w 5551898"/>
              <a:gd name="connsiteY39" fmla="*/ 2653336 h 4471823"/>
              <a:gd name="connsiteX40" fmla="*/ 70074 w 5551898"/>
              <a:gd name="connsiteY40" fmla="*/ 3211686 h 4471823"/>
              <a:gd name="connsiteX41" fmla="*/ 53890 w 5551898"/>
              <a:gd name="connsiteY41" fmla="*/ 3705301 h 4471823"/>
              <a:gd name="connsiteX42" fmla="*/ 345204 w 5551898"/>
              <a:gd name="connsiteY42" fmla="*/ 3810497 h 4471823"/>
              <a:gd name="connsiteX43" fmla="*/ 320927 w 5551898"/>
              <a:gd name="connsiteY43" fmla="*/ 4117994 h 4471823"/>
              <a:gd name="connsiteX44" fmla="*/ 426124 w 5551898"/>
              <a:gd name="connsiteY44" fmla="*/ 4457860 h 4471823"/>
              <a:gd name="connsiteX45" fmla="*/ 765989 w 5551898"/>
              <a:gd name="connsiteY45" fmla="*/ 4385032 h 4471823"/>
              <a:gd name="connsiteX46" fmla="*/ 1219143 w 5551898"/>
              <a:gd name="connsiteY46" fmla="*/ 4465952 h 4471823"/>
              <a:gd name="connsiteX47" fmla="*/ 1332432 w 5551898"/>
              <a:gd name="connsiteY47" fmla="*/ 4190823 h 4471823"/>
              <a:gd name="connsiteX48" fmla="*/ 1413352 w 5551898"/>
              <a:gd name="connsiteY48" fmla="*/ 3915694 h 4471823"/>
              <a:gd name="connsiteX49" fmla="*/ 1664205 w 5551898"/>
              <a:gd name="connsiteY49" fmla="*/ 3842865 h 4471823"/>
              <a:gd name="connsiteX50" fmla="*/ 1728942 w 5551898"/>
              <a:gd name="connsiteY50" fmla="*/ 3681024 h 4471823"/>
              <a:gd name="connsiteX51" fmla="*/ 1931242 w 5551898"/>
              <a:gd name="connsiteY51" fmla="*/ 3381619 h 4471823"/>
              <a:gd name="connsiteX52" fmla="*/ 2149727 w 5551898"/>
              <a:gd name="connsiteY52" fmla="*/ 3583920 h 4471823"/>
              <a:gd name="connsiteX53" fmla="*/ 2449133 w 5551898"/>
              <a:gd name="connsiteY53" fmla="*/ 3664840 h 4471823"/>
              <a:gd name="connsiteX54" fmla="*/ 2659526 w 5551898"/>
              <a:gd name="connsiteY54" fmla="*/ 4004706 h 4471823"/>
              <a:gd name="connsiteX55" fmla="*/ 2942747 w 5551898"/>
              <a:gd name="connsiteY55" fmla="*/ 3705301 h 4471823"/>
              <a:gd name="connsiteX56" fmla="*/ 3153140 w 5551898"/>
              <a:gd name="connsiteY56" fmla="*/ 3778129 h 4471823"/>
              <a:gd name="connsiteX57" fmla="*/ 3460637 w 5551898"/>
              <a:gd name="connsiteY57" fmla="*/ 3511092 h 4471823"/>
              <a:gd name="connsiteX58" fmla="*/ 3573926 w 5551898"/>
              <a:gd name="connsiteY58" fmla="*/ 3357343 h 4471823"/>
              <a:gd name="connsiteX59" fmla="*/ 3897607 w 5551898"/>
              <a:gd name="connsiteY59" fmla="*/ 3066030 h 4471823"/>
              <a:gd name="connsiteX60" fmla="*/ 4229381 w 5551898"/>
              <a:gd name="connsiteY60" fmla="*/ 2831361 h 4471823"/>
              <a:gd name="connsiteX61" fmla="*/ 4455958 w 5551898"/>
              <a:gd name="connsiteY61" fmla="*/ 2620968 h 4471823"/>
              <a:gd name="connsiteX62" fmla="*/ 4633982 w 5551898"/>
              <a:gd name="connsiteY62" fmla="*/ 2475311 h 4471823"/>
              <a:gd name="connsiteX63" fmla="*/ 4884835 w 5551898"/>
              <a:gd name="connsiteY63" fmla="*/ 2224458 h 4471823"/>
              <a:gd name="connsiteX64" fmla="*/ 5240885 w 5551898"/>
              <a:gd name="connsiteY64" fmla="*/ 1973605 h 4471823"/>
              <a:gd name="connsiteX65" fmla="*/ 5499830 w 5551898"/>
              <a:gd name="connsiteY65" fmla="*/ 2030249 h 4471823"/>
              <a:gd name="connsiteX66" fmla="*/ 5524106 w 5551898"/>
              <a:gd name="connsiteY66" fmla="*/ 1714660 h 4471823"/>
              <a:gd name="connsiteX0" fmla="*/ 5524106 w 5551898"/>
              <a:gd name="connsiteY0" fmla="*/ 1714660 h 4471823"/>
              <a:gd name="connsiteX1" fmla="*/ 5200425 w 5551898"/>
              <a:gd name="connsiteY1" fmla="*/ 1488083 h 4471823"/>
              <a:gd name="connsiteX2" fmla="*/ 4860559 w 5551898"/>
              <a:gd name="connsiteY2" fmla="*/ 1447623 h 4471823"/>
              <a:gd name="connsiteX3" fmla="*/ 4795823 w 5551898"/>
              <a:gd name="connsiteY3" fmla="*/ 1706568 h 4471823"/>
              <a:gd name="connsiteX4" fmla="*/ 4520694 w 5551898"/>
              <a:gd name="connsiteY4" fmla="*/ 2038341 h 4471823"/>
              <a:gd name="connsiteX5" fmla="*/ 4415497 w 5551898"/>
              <a:gd name="connsiteY5" fmla="*/ 2297286 h 4471823"/>
              <a:gd name="connsiteX6" fmla="*/ 4002804 w 5551898"/>
              <a:gd name="connsiteY6" fmla="*/ 2418667 h 4471823"/>
              <a:gd name="connsiteX7" fmla="*/ 3557742 w 5551898"/>
              <a:gd name="connsiteY7" fmla="*/ 2499587 h 4471823"/>
              <a:gd name="connsiteX8" fmla="*/ 3112680 w 5551898"/>
              <a:gd name="connsiteY8" fmla="*/ 2515771 h 4471823"/>
              <a:gd name="connsiteX9" fmla="*/ 2918471 w 5551898"/>
              <a:gd name="connsiteY9" fmla="*/ 2143538 h 4471823"/>
              <a:gd name="connsiteX10" fmla="*/ 3047943 w 5551898"/>
              <a:gd name="connsiteY10" fmla="*/ 1803672 h 4471823"/>
              <a:gd name="connsiteX11" fmla="*/ 2918471 w 5551898"/>
              <a:gd name="connsiteY11" fmla="*/ 1544727 h 4471823"/>
              <a:gd name="connsiteX12" fmla="*/ 2853735 w 5551898"/>
              <a:gd name="connsiteY12" fmla="*/ 1382886 h 4471823"/>
              <a:gd name="connsiteX13" fmla="*/ 3007483 w 5551898"/>
              <a:gd name="connsiteY13" fmla="*/ 1301966 h 4471823"/>
              <a:gd name="connsiteX14" fmla="*/ 3136956 w 5551898"/>
              <a:gd name="connsiteY14" fmla="*/ 1366702 h 4471823"/>
              <a:gd name="connsiteX15" fmla="*/ 3225968 w 5551898"/>
              <a:gd name="connsiteY15" fmla="*/ 1140125 h 4471823"/>
              <a:gd name="connsiteX16" fmla="*/ 3193600 w 5551898"/>
              <a:gd name="connsiteY16" fmla="*/ 840720 h 4471823"/>
              <a:gd name="connsiteX17" fmla="*/ 3031759 w 5551898"/>
              <a:gd name="connsiteY17" fmla="*/ 686971 h 4471823"/>
              <a:gd name="connsiteX18" fmla="*/ 2853735 w 5551898"/>
              <a:gd name="connsiteY18" fmla="*/ 573683 h 4471823"/>
              <a:gd name="connsiteX19" fmla="*/ 3031759 w 5551898"/>
              <a:gd name="connsiteY19" fmla="*/ 541315 h 4471823"/>
              <a:gd name="connsiteX20" fmla="*/ 3088404 w 5551898"/>
              <a:gd name="connsiteY20" fmla="*/ 436118 h 4471823"/>
              <a:gd name="connsiteX21" fmla="*/ 2942747 w 5551898"/>
              <a:gd name="connsiteY21" fmla="*/ 330922 h 4471823"/>
              <a:gd name="connsiteX22" fmla="*/ 2748538 w 5551898"/>
              <a:gd name="connsiteY22" fmla="*/ 152897 h 4471823"/>
              <a:gd name="connsiteX23" fmla="*/ 2303476 w 5551898"/>
              <a:gd name="connsiteY23" fmla="*/ 96253 h 4471823"/>
              <a:gd name="connsiteX24" fmla="*/ 1979795 w 5551898"/>
              <a:gd name="connsiteY24" fmla="*/ 47701 h 4471823"/>
              <a:gd name="connsiteX25" fmla="*/ 1785586 w 5551898"/>
              <a:gd name="connsiteY25" fmla="*/ 371382 h 4471823"/>
              <a:gd name="connsiteX26" fmla="*/ 1461904 w 5551898"/>
              <a:gd name="connsiteY26" fmla="*/ 452302 h 4471823"/>
              <a:gd name="connsiteX27" fmla="*/ 1251512 w 5551898"/>
              <a:gd name="connsiteY27" fmla="*/ 452302 h 4471823"/>
              <a:gd name="connsiteX28" fmla="*/ 1559009 w 5551898"/>
              <a:gd name="connsiteY28" fmla="*/ 266186 h 4471823"/>
              <a:gd name="connsiteX29" fmla="*/ 1591377 w 5551898"/>
              <a:gd name="connsiteY29" fmla="*/ 15332 h 4471823"/>
              <a:gd name="connsiteX30" fmla="*/ 1219143 w 5551898"/>
              <a:gd name="connsiteY30" fmla="*/ 71977 h 4471823"/>
              <a:gd name="connsiteX31" fmla="*/ 1073487 w 5551898"/>
              <a:gd name="connsiteY31" fmla="*/ 436118 h 4471823"/>
              <a:gd name="connsiteX32" fmla="*/ 911646 w 5551898"/>
              <a:gd name="connsiteY32" fmla="*/ 549407 h 4471823"/>
              <a:gd name="connsiteX33" fmla="*/ 677121 w 5551898"/>
              <a:gd name="connsiteY33" fmla="*/ 758816 h 4471823"/>
              <a:gd name="connsiteX34" fmla="*/ 590248 w 5551898"/>
              <a:gd name="connsiteY34" fmla="*/ 464383 h 4471823"/>
              <a:gd name="connsiteX35" fmla="*/ 498259 w 5551898"/>
              <a:gd name="connsiteY35" fmla="*/ 639835 h 4471823"/>
              <a:gd name="connsiteX36" fmla="*/ 345204 w 5551898"/>
              <a:gd name="connsiteY36" fmla="*/ 1083481 h 4471823"/>
              <a:gd name="connsiteX37" fmla="*/ 288559 w 5551898"/>
              <a:gd name="connsiteY37" fmla="*/ 1390978 h 4471823"/>
              <a:gd name="connsiteX38" fmla="*/ 231915 w 5551898"/>
              <a:gd name="connsiteY38" fmla="*/ 1876501 h 4471823"/>
              <a:gd name="connsiteX39" fmla="*/ 5338 w 5551898"/>
              <a:gd name="connsiteY39" fmla="*/ 2653336 h 4471823"/>
              <a:gd name="connsiteX40" fmla="*/ 70074 w 5551898"/>
              <a:gd name="connsiteY40" fmla="*/ 3211686 h 4471823"/>
              <a:gd name="connsiteX41" fmla="*/ 53890 w 5551898"/>
              <a:gd name="connsiteY41" fmla="*/ 3705301 h 4471823"/>
              <a:gd name="connsiteX42" fmla="*/ 345204 w 5551898"/>
              <a:gd name="connsiteY42" fmla="*/ 3810497 h 4471823"/>
              <a:gd name="connsiteX43" fmla="*/ 320927 w 5551898"/>
              <a:gd name="connsiteY43" fmla="*/ 4117994 h 4471823"/>
              <a:gd name="connsiteX44" fmla="*/ 426124 w 5551898"/>
              <a:gd name="connsiteY44" fmla="*/ 4457860 h 4471823"/>
              <a:gd name="connsiteX45" fmla="*/ 765989 w 5551898"/>
              <a:gd name="connsiteY45" fmla="*/ 4385032 h 4471823"/>
              <a:gd name="connsiteX46" fmla="*/ 1219143 w 5551898"/>
              <a:gd name="connsiteY46" fmla="*/ 4465952 h 4471823"/>
              <a:gd name="connsiteX47" fmla="*/ 1332432 w 5551898"/>
              <a:gd name="connsiteY47" fmla="*/ 4190823 h 4471823"/>
              <a:gd name="connsiteX48" fmla="*/ 1413352 w 5551898"/>
              <a:gd name="connsiteY48" fmla="*/ 3915694 h 4471823"/>
              <a:gd name="connsiteX49" fmla="*/ 1664205 w 5551898"/>
              <a:gd name="connsiteY49" fmla="*/ 3842865 h 4471823"/>
              <a:gd name="connsiteX50" fmla="*/ 1728942 w 5551898"/>
              <a:gd name="connsiteY50" fmla="*/ 3681024 h 4471823"/>
              <a:gd name="connsiteX51" fmla="*/ 1931242 w 5551898"/>
              <a:gd name="connsiteY51" fmla="*/ 3381619 h 4471823"/>
              <a:gd name="connsiteX52" fmla="*/ 2149727 w 5551898"/>
              <a:gd name="connsiteY52" fmla="*/ 3583920 h 4471823"/>
              <a:gd name="connsiteX53" fmla="*/ 2449133 w 5551898"/>
              <a:gd name="connsiteY53" fmla="*/ 3664840 h 4471823"/>
              <a:gd name="connsiteX54" fmla="*/ 2659526 w 5551898"/>
              <a:gd name="connsiteY54" fmla="*/ 4004706 h 4471823"/>
              <a:gd name="connsiteX55" fmla="*/ 2942747 w 5551898"/>
              <a:gd name="connsiteY55" fmla="*/ 3705301 h 4471823"/>
              <a:gd name="connsiteX56" fmla="*/ 3153140 w 5551898"/>
              <a:gd name="connsiteY56" fmla="*/ 3778129 h 4471823"/>
              <a:gd name="connsiteX57" fmla="*/ 3460637 w 5551898"/>
              <a:gd name="connsiteY57" fmla="*/ 3511092 h 4471823"/>
              <a:gd name="connsiteX58" fmla="*/ 3573926 w 5551898"/>
              <a:gd name="connsiteY58" fmla="*/ 3357343 h 4471823"/>
              <a:gd name="connsiteX59" fmla="*/ 3897607 w 5551898"/>
              <a:gd name="connsiteY59" fmla="*/ 3066030 h 4471823"/>
              <a:gd name="connsiteX60" fmla="*/ 4229381 w 5551898"/>
              <a:gd name="connsiteY60" fmla="*/ 2831361 h 4471823"/>
              <a:gd name="connsiteX61" fmla="*/ 4455958 w 5551898"/>
              <a:gd name="connsiteY61" fmla="*/ 2620968 h 4471823"/>
              <a:gd name="connsiteX62" fmla="*/ 4633982 w 5551898"/>
              <a:gd name="connsiteY62" fmla="*/ 2475311 h 4471823"/>
              <a:gd name="connsiteX63" fmla="*/ 4884835 w 5551898"/>
              <a:gd name="connsiteY63" fmla="*/ 2224458 h 4471823"/>
              <a:gd name="connsiteX64" fmla="*/ 5240885 w 5551898"/>
              <a:gd name="connsiteY64" fmla="*/ 1973605 h 4471823"/>
              <a:gd name="connsiteX65" fmla="*/ 5499830 w 5551898"/>
              <a:gd name="connsiteY65" fmla="*/ 2030249 h 4471823"/>
              <a:gd name="connsiteX66" fmla="*/ 5524106 w 5551898"/>
              <a:gd name="connsiteY66" fmla="*/ 1714660 h 4471823"/>
              <a:gd name="connsiteX0" fmla="*/ 5524106 w 5551898"/>
              <a:gd name="connsiteY0" fmla="*/ 1714660 h 4471823"/>
              <a:gd name="connsiteX1" fmla="*/ 5200425 w 5551898"/>
              <a:gd name="connsiteY1" fmla="*/ 1488083 h 4471823"/>
              <a:gd name="connsiteX2" fmla="*/ 4860559 w 5551898"/>
              <a:gd name="connsiteY2" fmla="*/ 1447623 h 4471823"/>
              <a:gd name="connsiteX3" fmla="*/ 4795823 w 5551898"/>
              <a:gd name="connsiteY3" fmla="*/ 1706568 h 4471823"/>
              <a:gd name="connsiteX4" fmla="*/ 4520694 w 5551898"/>
              <a:gd name="connsiteY4" fmla="*/ 2038341 h 4471823"/>
              <a:gd name="connsiteX5" fmla="*/ 4415497 w 5551898"/>
              <a:gd name="connsiteY5" fmla="*/ 2297286 h 4471823"/>
              <a:gd name="connsiteX6" fmla="*/ 4002804 w 5551898"/>
              <a:gd name="connsiteY6" fmla="*/ 2418667 h 4471823"/>
              <a:gd name="connsiteX7" fmla="*/ 3557742 w 5551898"/>
              <a:gd name="connsiteY7" fmla="*/ 2499587 h 4471823"/>
              <a:gd name="connsiteX8" fmla="*/ 3112680 w 5551898"/>
              <a:gd name="connsiteY8" fmla="*/ 2515771 h 4471823"/>
              <a:gd name="connsiteX9" fmla="*/ 2918471 w 5551898"/>
              <a:gd name="connsiteY9" fmla="*/ 2143538 h 4471823"/>
              <a:gd name="connsiteX10" fmla="*/ 3047943 w 5551898"/>
              <a:gd name="connsiteY10" fmla="*/ 1803672 h 4471823"/>
              <a:gd name="connsiteX11" fmla="*/ 2918471 w 5551898"/>
              <a:gd name="connsiteY11" fmla="*/ 1544727 h 4471823"/>
              <a:gd name="connsiteX12" fmla="*/ 2853735 w 5551898"/>
              <a:gd name="connsiteY12" fmla="*/ 1382886 h 4471823"/>
              <a:gd name="connsiteX13" fmla="*/ 3007483 w 5551898"/>
              <a:gd name="connsiteY13" fmla="*/ 1301966 h 4471823"/>
              <a:gd name="connsiteX14" fmla="*/ 3136956 w 5551898"/>
              <a:gd name="connsiteY14" fmla="*/ 1366702 h 4471823"/>
              <a:gd name="connsiteX15" fmla="*/ 3225968 w 5551898"/>
              <a:gd name="connsiteY15" fmla="*/ 1140125 h 4471823"/>
              <a:gd name="connsiteX16" fmla="*/ 3193600 w 5551898"/>
              <a:gd name="connsiteY16" fmla="*/ 840720 h 4471823"/>
              <a:gd name="connsiteX17" fmla="*/ 3031759 w 5551898"/>
              <a:gd name="connsiteY17" fmla="*/ 686971 h 4471823"/>
              <a:gd name="connsiteX18" fmla="*/ 2853735 w 5551898"/>
              <a:gd name="connsiteY18" fmla="*/ 573683 h 4471823"/>
              <a:gd name="connsiteX19" fmla="*/ 3031759 w 5551898"/>
              <a:gd name="connsiteY19" fmla="*/ 541315 h 4471823"/>
              <a:gd name="connsiteX20" fmla="*/ 3088404 w 5551898"/>
              <a:gd name="connsiteY20" fmla="*/ 436118 h 4471823"/>
              <a:gd name="connsiteX21" fmla="*/ 2942747 w 5551898"/>
              <a:gd name="connsiteY21" fmla="*/ 330922 h 4471823"/>
              <a:gd name="connsiteX22" fmla="*/ 2748538 w 5551898"/>
              <a:gd name="connsiteY22" fmla="*/ 152897 h 4471823"/>
              <a:gd name="connsiteX23" fmla="*/ 2303476 w 5551898"/>
              <a:gd name="connsiteY23" fmla="*/ 96253 h 4471823"/>
              <a:gd name="connsiteX24" fmla="*/ 1979795 w 5551898"/>
              <a:gd name="connsiteY24" fmla="*/ 47701 h 4471823"/>
              <a:gd name="connsiteX25" fmla="*/ 1785586 w 5551898"/>
              <a:gd name="connsiteY25" fmla="*/ 371382 h 4471823"/>
              <a:gd name="connsiteX26" fmla="*/ 1461904 w 5551898"/>
              <a:gd name="connsiteY26" fmla="*/ 452302 h 4471823"/>
              <a:gd name="connsiteX27" fmla="*/ 1251512 w 5551898"/>
              <a:gd name="connsiteY27" fmla="*/ 452302 h 4471823"/>
              <a:gd name="connsiteX28" fmla="*/ 1559009 w 5551898"/>
              <a:gd name="connsiteY28" fmla="*/ 266186 h 4471823"/>
              <a:gd name="connsiteX29" fmla="*/ 1591377 w 5551898"/>
              <a:gd name="connsiteY29" fmla="*/ 15332 h 4471823"/>
              <a:gd name="connsiteX30" fmla="*/ 1219143 w 5551898"/>
              <a:gd name="connsiteY30" fmla="*/ 71977 h 4471823"/>
              <a:gd name="connsiteX31" fmla="*/ 1073487 w 5551898"/>
              <a:gd name="connsiteY31" fmla="*/ 436118 h 4471823"/>
              <a:gd name="connsiteX32" fmla="*/ 911646 w 5551898"/>
              <a:gd name="connsiteY32" fmla="*/ 549407 h 4471823"/>
              <a:gd name="connsiteX33" fmla="*/ 677121 w 5551898"/>
              <a:gd name="connsiteY33" fmla="*/ 758816 h 4471823"/>
              <a:gd name="connsiteX34" fmla="*/ 590248 w 5551898"/>
              <a:gd name="connsiteY34" fmla="*/ 464383 h 4471823"/>
              <a:gd name="connsiteX35" fmla="*/ 498259 w 5551898"/>
              <a:gd name="connsiteY35" fmla="*/ 639835 h 4471823"/>
              <a:gd name="connsiteX36" fmla="*/ 345204 w 5551898"/>
              <a:gd name="connsiteY36" fmla="*/ 1083481 h 4471823"/>
              <a:gd name="connsiteX37" fmla="*/ 288559 w 5551898"/>
              <a:gd name="connsiteY37" fmla="*/ 1390978 h 4471823"/>
              <a:gd name="connsiteX38" fmla="*/ 231915 w 5551898"/>
              <a:gd name="connsiteY38" fmla="*/ 1876501 h 4471823"/>
              <a:gd name="connsiteX39" fmla="*/ 5338 w 5551898"/>
              <a:gd name="connsiteY39" fmla="*/ 2653336 h 4471823"/>
              <a:gd name="connsiteX40" fmla="*/ 70074 w 5551898"/>
              <a:gd name="connsiteY40" fmla="*/ 3211686 h 4471823"/>
              <a:gd name="connsiteX41" fmla="*/ 53890 w 5551898"/>
              <a:gd name="connsiteY41" fmla="*/ 3705301 h 4471823"/>
              <a:gd name="connsiteX42" fmla="*/ 345204 w 5551898"/>
              <a:gd name="connsiteY42" fmla="*/ 3810497 h 4471823"/>
              <a:gd name="connsiteX43" fmla="*/ 320927 w 5551898"/>
              <a:gd name="connsiteY43" fmla="*/ 4117994 h 4471823"/>
              <a:gd name="connsiteX44" fmla="*/ 426124 w 5551898"/>
              <a:gd name="connsiteY44" fmla="*/ 4457860 h 4471823"/>
              <a:gd name="connsiteX45" fmla="*/ 765989 w 5551898"/>
              <a:gd name="connsiteY45" fmla="*/ 4385032 h 4471823"/>
              <a:gd name="connsiteX46" fmla="*/ 1219143 w 5551898"/>
              <a:gd name="connsiteY46" fmla="*/ 4465952 h 4471823"/>
              <a:gd name="connsiteX47" fmla="*/ 1332432 w 5551898"/>
              <a:gd name="connsiteY47" fmla="*/ 4190823 h 4471823"/>
              <a:gd name="connsiteX48" fmla="*/ 1413352 w 5551898"/>
              <a:gd name="connsiteY48" fmla="*/ 3915694 h 4471823"/>
              <a:gd name="connsiteX49" fmla="*/ 1664205 w 5551898"/>
              <a:gd name="connsiteY49" fmla="*/ 3842865 h 4471823"/>
              <a:gd name="connsiteX50" fmla="*/ 1728942 w 5551898"/>
              <a:gd name="connsiteY50" fmla="*/ 3681024 h 4471823"/>
              <a:gd name="connsiteX51" fmla="*/ 1931242 w 5551898"/>
              <a:gd name="connsiteY51" fmla="*/ 3381619 h 4471823"/>
              <a:gd name="connsiteX52" fmla="*/ 2149727 w 5551898"/>
              <a:gd name="connsiteY52" fmla="*/ 3583920 h 4471823"/>
              <a:gd name="connsiteX53" fmla="*/ 2449133 w 5551898"/>
              <a:gd name="connsiteY53" fmla="*/ 3664840 h 4471823"/>
              <a:gd name="connsiteX54" fmla="*/ 2659526 w 5551898"/>
              <a:gd name="connsiteY54" fmla="*/ 4004706 h 4471823"/>
              <a:gd name="connsiteX55" fmla="*/ 2942747 w 5551898"/>
              <a:gd name="connsiteY55" fmla="*/ 3705301 h 4471823"/>
              <a:gd name="connsiteX56" fmla="*/ 3153140 w 5551898"/>
              <a:gd name="connsiteY56" fmla="*/ 3778129 h 4471823"/>
              <a:gd name="connsiteX57" fmla="*/ 3460637 w 5551898"/>
              <a:gd name="connsiteY57" fmla="*/ 3511092 h 4471823"/>
              <a:gd name="connsiteX58" fmla="*/ 3573926 w 5551898"/>
              <a:gd name="connsiteY58" fmla="*/ 3357343 h 4471823"/>
              <a:gd name="connsiteX59" fmla="*/ 3897607 w 5551898"/>
              <a:gd name="connsiteY59" fmla="*/ 3066030 h 4471823"/>
              <a:gd name="connsiteX60" fmla="*/ 4229381 w 5551898"/>
              <a:gd name="connsiteY60" fmla="*/ 2831361 h 4471823"/>
              <a:gd name="connsiteX61" fmla="*/ 4455958 w 5551898"/>
              <a:gd name="connsiteY61" fmla="*/ 2620968 h 4471823"/>
              <a:gd name="connsiteX62" fmla="*/ 4633982 w 5551898"/>
              <a:gd name="connsiteY62" fmla="*/ 2475311 h 4471823"/>
              <a:gd name="connsiteX63" fmla="*/ 4884835 w 5551898"/>
              <a:gd name="connsiteY63" fmla="*/ 2224458 h 4471823"/>
              <a:gd name="connsiteX64" fmla="*/ 5240885 w 5551898"/>
              <a:gd name="connsiteY64" fmla="*/ 1973605 h 4471823"/>
              <a:gd name="connsiteX65" fmla="*/ 5499830 w 5551898"/>
              <a:gd name="connsiteY65" fmla="*/ 2030249 h 4471823"/>
              <a:gd name="connsiteX66" fmla="*/ 5524106 w 5551898"/>
              <a:gd name="connsiteY66" fmla="*/ 1714660 h 4471823"/>
              <a:gd name="connsiteX0" fmla="*/ 5524106 w 5551898"/>
              <a:gd name="connsiteY0" fmla="*/ 1714660 h 4471823"/>
              <a:gd name="connsiteX1" fmla="*/ 5200425 w 5551898"/>
              <a:gd name="connsiteY1" fmla="*/ 1488083 h 4471823"/>
              <a:gd name="connsiteX2" fmla="*/ 4860559 w 5551898"/>
              <a:gd name="connsiteY2" fmla="*/ 1447623 h 4471823"/>
              <a:gd name="connsiteX3" fmla="*/ 4795823 w 5551898"/>
              <a:gd name="connsiteY3" fmla="*/ 1706568 h 4471823"/>
              <a:gd name="connsiteX4" fmla="*/ 4520694 w 5551898"/>
              <a:gd name="connsiteY4" fmla="*/ 2038341 h 4471823"/>
              <a:gd name="connsiteX5" fmla="*/ 4415497 w 5551898"/>
              <a:gd name="connsiteY5" fmla="*/ 2297286 h 4471823"/>
              <a:gd name="connsiteX6" fmla="*/ 4002804 w 5551898"/>
              <a:gd name="connsiteY6" fmla="*/ 2418667 h 4471823"/>
              <a:gd name="connsiteX7" fmla="*/ 3557742 w 5551898"/>
              <a:gd name="connsiteY7" fmla="*/ 2499587 h 4471823"/>
              <a:gd name="connsiteX8" fmla="*/ 3112680 w 5551898"/>
              <a:gd name="connsiteY8" fmla="*/ 2515771 h 4471823"/>
              <a:gd name="connsiteX9" fmla="*/ 2918471 w 5551898"/>
              <a:gd name="connsiteY9" fmla="*/ 2143538 h 4471823"/>
              <a:gd name="connsiteX10" fmla="*/ 3047943 w 5551898"/>
              <a:gd name="connsiteY10" fmla="*/ 1803672 h 4471823"/>
              <a:gd name="connsiteX11" fmla="*/ 2918471 w 5551898"/>
              <a:gd name="connsiteY11" fmla="*/ 1544727 h 4471823"/>
              <a:gd name="connsiteX12" fmla="*/ 2853735 w 5551898"/>
              <a:gd name="connsiteY12" fmla="*/ 1382886 h 4471823"/>
              <a:gd name="connsiteX13" fmla="*/ 3007483 w 5551898"/>
              <a:gd name="connsiteY13" fmla="*/ 1301966 h 4471823"/>
              <a:gd name="connsiteX14" fmla="*/ 3136956 w 5551898"/>
              <a:gd name="connsiteY14" fmla="*/ 1366702 h 4471823"/>
              <a:gd name="connsiteX15" fmla="*/ 3225968 w 5551898"/>
              <a:gd name="connsiteY15" fmla="*/ 1140125 h 4471823"/>
              <a:gd name="connsiteX16" fmla="*/ 3193600 w 5551898"/>
              <a:gd name="connsiteY16" fmla="*/ 840720 h 4471823"/>
              <a:gd name="connsiteX17" fmla="*/ 3031759 w 5551898"/>
              <a:gd name="connsiteY17" fmla="*/ 686971 h 4471823"/>
              <a:gd name="connsiteX18" fmla="*/ 2853735 w 5551898"/>
              <a:gd name="connsiteY18" fmla="*/ 573683 h 4471823"/>
              <a:gd name="connsiteX19" fmla="*/ 3031759 w 5551898"/>
              <a:gd name="connsiteY19" fmla="*/ 541315 h 4471823"/>
              <a:gd name="connsiteX20" fmla="*/ 3088404 w 5551898"/>
              <a:gd name="connsiteY20" fmla="*/ 436118 h 4471823"/>
              <a:gd name="connsiteX21" fmla="*/ 2942747 w 5551898"/>
              <a:gd name="connsiteY21" fmla="*/ 330922 h 4471823"/>
              <a:gd name="connsiteX22" fmla="*/ 2748538 w 5551898"/>
              <a:gd name="connsiteY22" fmla="*/ 152897 h 4471823"/>
              <a:gd name="connsiteX23" fmla="*/ 2303476 w 5551898"/>
              <a:gd name="connsiteY23" fmla="*/ 96253 h 4471823"/>
              <a:gd name="connsiteX24" fmla="*/ 1979795 w 5551898"/>
              <a:gd name="connsiteY24" fmla="*/ 47701 h 4471823"/>
              <a:gd name="connsiteX25" fmla="*/ 1785586 w 5551898"/>
              <a:gd name="connsiteY25" fmla="*/ 371382 h 4471823"/>
              <a:gd name="connsiteX26" fmla="*/ 1461904 w 5551898"/>
              <a:gd name="connsiteY26" fmla="*/ 452302 h 4471823"/>
              <a:gd name="connsiteX27" fmla="*/ 1251512 w 5551898"/>
              <a:gd name="connsiteY27" fmla="*/ 452302 h 4471823"/>
              <a:gd name="connsiteX28" fmla="*/ 1559009 w 5551898"/>
              <a:gd name="connsiteY28" fmla="*/ 266186 h 4471823"/>
              <a:gd name="connsiteX29" fmla="*/ 1591377 w 5551898"/>
              <a:gd name="connsiteY29" fmla="*/ 15332 h 4471823"/>
              <a:gd name="connsiteX30" fmla="*/ 1219143 w 5551898"/>
              <a:gd name="connsiteY30" fmla="*/ 71977 h 4471823"/>
              <a:gd name="connsiteX31" fmla="*/ 1073487 w 5551898"/>
              <a:gd name="connsiteY31" fmla="*/ 436118 h 4471823"/>
              <a:gd name="connsiteX32" fmla="*/ 911646 w 5551898"/>
              <a:gd name="connsiteY32" fmla="*/ 549407 h 4471823"/>
              <a:gd name="connsiteX33" fmla="*/ 677121 w 5551898"/>
              <a:gd name="connsiteY33" fmla="*/ 758816 h 4471823"/>
              <a:gd name="connsiteX34" fmla="*/ 564123 w 5551898"/>
              <a:gd name="connsiteY34" fmla="*/ 421929 h 4471823"/>
              <a:gd name="connsiteX35" fmla="*/ 498259 w 5551898"/>
              <a:gd name="connsiteY35" fmla="*/ 639835 h 4471823"/>
              <a:gd name="connsiteX36" fmla="*/ 345204 w 5551898"/>
              <a:gd name="connsiteY36" fmla="*/ 1083481 h 4471823"/>
              <a:gd name="connsiteX37" fmla="*/ 288559 w 5551898"/>
              <a:gd name="connsiteY37" fmla="*/ 1390978 h 4471823"/>
              <a:gd name="connsiteX38" fmla="*/ 231915 w 5551898"/>
              <a:gd name="connsiteY38" fmla="*/ 1876501 h 4471823"/>
              <a:gd name="connsiteX39" fmla="*/ 5338 w 5551898"/>
              <a:gd name="connsiteY39" fmla="*/ 2653336 h 4471823"/>
              <a:gd name="connsiteX40" fmla="*/ 70074 w 5551898"/>
              <a:gd name="connsiteY40" fmla="*/ 3211686 h 4471823"/>
              <a:gd name="connsiteX41" fmla="*/ 53890 w 5551898"/>
              <a:gd name="connsiteY41" fmla="*/ 3705301 h 4471823"/>
              <a:gd name="connsiteX42" fmla="*/ 345204 w 5551898"/>
              <a:gd name="connsiteY42" fmla="*/ 3810497 h 4471823"/>
              <a:gd name="connsiteX43" fmla="*/ 320927 w 5551898"/>
              <a:gd name="connsiteY43" fmla="*/ 4117994 h 4471823"/>
              <a:gd name="connsiteX44" fmla="*/ 426124 w 5551898"/>
              <a:gd name="connsiteY44" fmla="*/ 4457860 h 4471823"/>
              <a:gd name="connsiteX45" fmla="*/ 765989 w 5551898"/>
              <a:gd name="connsiteY45" fmla="*/ 4385032 h 4471823"/>
              <a:gd name="connsiteX46" fmla="*/ 1219143 w 5551898"/>
              <a:gd name="connsiteY46" fmla="*/ 4465952 h 4471823"/>
              <a:gd name="connsiteX47" fmla="*/ 1332432 w 5551898"/>
              <a:gd name="connsiteY47" fmla="*/ 4190823 h 4471823"/>
              <a:gd name="connsiteX48" fmla="*/ 1413352 w 5551898"/>
              <a:gd name="connsiteY48" fmla="*/ 3915694 h 4471823"/>
              <a:gd name="connsiteX49" fmla="*/ 1664205 w 5551898"/>
              <a:gd name="connsiteY49" fmla="*/ 3842865 h 4471823"/>
              <a:gd name="connsiteX50" fmla="*/ 1728942 w 5551898"/>
              <a:gd name="connsiteY50" fmla="*/ 3681024 h 4471823"/>
              <a:gd name="connsiteX51" fmla="*/ 1931242 w 5551898"/>
              <a:gd name="connsiteY51" fmla="*/ 3381619 h 4471823"/>
              <a:gd name="connsiteX52" fmla="*/ 2149727 w 5551898"/>
              <a:gd name="connsiteY52" fmla="*/ 3583920 h 4471823"/>
              <a:gd name="connsiteX53" fmla="*/ 2449133 w 5551898"/>
              <a:gd name="connsiteY53" fmla="*/ 3664840 h 4471823"/>
              <a:gd name="connsiteX54" fmla="*/ 2659526 w 5551898"/>
              <a:gd name="connsiteY54" fmla="*/ 4004706 h 4471823"/>
              <a:gd name="connsiteX55" fmla="*/ 2942747 w 5551898"/>
              <a:gd name="connsiteY55" fmla="*/ 3705301 h 4471823"/>
              <a:gd name="connsiteX56" fmla="*/ 3153140 w 5551898"/>
              <a:gd name="connsiteY56" fmla="*/ 3778129 h 4471823"/>
              <a:gd name="connsiteX57" fmla="*/ 3460637 w 5551898"/>
              <a:gd name="connsiteY57" fmla="*/ 3511092 h 4471823"/>
              <a:gd name="connsiteX58" fmla="*/ 3573926 w 5551898"/>
              <a:gd name="connsiteY58" fmla="*/ 3357343 h 4471823"/>
              <a:gd name="connsiteX59" fmla="*/ 3897607 w 5551898"/>
              <a:gd name="connsiteY59" fmla="*/ 3066030 h 4471823"/>
              <a:gd name="connsiteX60" fmla="*/ 4229381 w 5551898"/>
              <a:gd name="connsiteY60" fmla="*/ 2831361 h 4471823"/>
              <a:gd name="connsiteX61" fmla="*/ 4455958 w 5551898"/>
              <a:gd name="connsiteY61" fmla="*/ 2620968 h 4471823"/>
              <a:gd name="connsiteX62" fmla="*/ 4633982 w 5551898"/>
              <a:gd name="connsiteY62" fmla="*/ 2475311 h 4471823"/>
              <a:gd name="connsiteX63" fmla="*/ 4884835 w 5551898"/>
              <a:gd name="connsiteY63" fmla="*/ 2224458 h 4471823"/>
              <a:gd name="connsiteX64" fmla="*/ 5240885 w 5551898"/>
              <a:gd name="connsiteY64" fmla="*/ 1973605 h 4471823"/>
              <a:gd name="connsiteX65" fmla="*/ 5499830 w 5551898"/>
              <a:gd name="connsiteY65" fmla="*/ 2030249 h 4471823"/>
              <a:gd name="connsiteX66" fmla="*/ 5524106 w 5551898"/>
              <a:gd name="connsiteY66" fmla="*/ 1714660 h 4471823"/>
              <a:gd name="connsiteX0" fmla="*/ 5524106 w 5551898"/>
              <a:gd name="connsiteY0" fmla="*/ 1714660 h 4471823"/>
              <a:gd name="connsiteX1" fmla="*/ 5200425 w 5551898"/>
              <a:gd name="connsiteY1" fmla="*/ 1488083 h 4471823"/>
              <a:gd name="connsiteX2" fmla="*/ 4860559 w 5551898"/>
              <a:gd name="connsiteY2" fmla="*/ 1447623 h 4471823"/>
              <a:gd name="connsiteX3" fmla="*/ 4795823 w 5551898"/>
              <a:gd name="connsiteY3" fmla="*/ 1706568 h 4471823"/>
              <a:gd name="connsiteX4" fmla="*/ 4520694 w 5551898"/>
              <a:gd name="connsiteY4" fmla="*/ 2038341 h 4471823"/>
              <a:gd name="connsiteX5" fmla="*/ 4415497 w 5551898"/>
              <a:gd name="connsiteY5" fmla="*/ 2297286 h 4471823"/>
              <a:gd name="connsiteX6" fmla="*/ 4002804 w 5551898"/>
              <a:gd name="connsiteY6" fmla="*/ 2418667 h 4471823"/>
              <a:gd name="connsiteX7" fmla="*/ 3557742 w 5551898"/>
              <a:gd name="connsiteY7" fmla="*/ 2499587 h 4471823"/>
              <a:gd name="connsiteX8" fmla="*/ 3112680 w 5551898"/>
              <a:gd name="connsiteY8" fmla="*/ 2515771 h 4471823"/>
              <a:gd name="connsiteX9" fmla="*/ 2918471 w 5551898"/>
              <a:gd name="connsiteY9" fmla="*/ 2143538 h 4471823"/>
              <a:gd name="connsiteX10" fmla="*/ 3047943 w 5551898"/>
              <a:gd name="connsiteY10" fmla="*/ 1803672 h 4471823"/>
              <a:gd name="connsiteX11" fmla="*/ 2918471 w 5551898"/>
              <a:gd name="connsiteY11" fmla="*/ 1544727 h 4471823"/>
              <a:gd name="connsiteX12" fmla="*/ 2853735 w 5551898"/>
              <a:gd name="connsiteY12" fmla="*/ 1382886 h 4471823"/>
              <a:gd name="connsiteX13" fmla="*/ 3007483 w 5551898"/>
              <a:gd name="connsiteY13" fmla="*/ 1301966 h 4471823"/>
              <a:gd name="connsiteX14" fmla="*/ 3136956 w 5551898"/>
              <a:gd name="connsiteY14" fmla="*/ 1366702 h 4471823"/>
              <a:gd name="connsiteX15" fmla="*/ 3225968 w 5551898"/>
              <a:gd name="connsiteY15" fmla="*/ 1140125 h 4471823"/>
              <a:gd name="connsiteX16" fmla="*/ 3193600 w 5551898"/>
              <a:gd name="connsiteY16" fmla="*/ 840720 h 4471823"/>
              <a:gd name="connsiteX17" fmla="*/ 3031759 w 5551898"/>
              <a:gd name="connsiteY17" fmla="*/ 686971 h 4471823"/>
              <a:gd name="connsiteX18" fmla="*/ 2853735 w 5551898"/>
              <a:gd name="connsiteY18" fmla="*/ 573683 h 4471823"/>
              <a:gd name="connsiteX19" fmla="*/ 3031759 w 5551898"/>
              <a:gd name="connsiteY19" fmla="*/ 541315 h 4471823"/>
              <a:gd name="connsiteX20" fmla="*/ 3088404 w 5551898"/>
              <a:gd name="connsiteY20" fmla="*/ 436118 h 4471823"/>
              <a:gd name="connsiteX21" fmla="*/ 2942747 w 5551898"/>
              <a:gd name="connsiteY21" fmla="*/ 330922 h 4471823"/>
              <a:gd name="connsiteX22" fmla="*/ 2748538 w 5551898"/>
              <a:gd name="connsiteY22" fmla="*/ 152897 h 4471823"/>
              <a:gd name="connsiteX23" fmla="*/ 2303476 w 5551898"/>
              <a:gd name="connsiteY23" fmla="*/ 96253 h 4471823"/>
              <a:gd name="connsiteX24" fmla="*/ 1979795 w 5551898"/>
              <a:gd name="connsiteY24" fmla="*/ 47701 h 4471823"/>
              <a:gd name="connsiteX25" fmla="*/ 1785586 w 5551898"/>
              <a:gd name="connsiteY25" fmla="*/ 371382 h 4471823"/>
              <a:gd name="connsiteX26" fmla="*/ 1461904 w 5551898"/>
              <a:gd name="connsiteY26" fmla="*/ 452302 h 4471823"/>
              <a:gd name="connsiteX27" fmla="*/ 1251512 w 5551898"/>
              <a:gd name="connsiteY27" fmla="*/ 452302 h 4471823"/>
              <a:gd name="connsiteX28" fmla="*/ 1559009 w 5551898"/>
              <a:gd name="connsiteY28" fmla="*/ 266186 h 4471823"/>
              <a:gd name="connsiteX29" fmla="*/ 1591377 w 5551898"/>
              <a:gd name="connsiteY29" fmla="*/ 15332 h 4471823"/>
              <a:gd name="connsiteX30" fmla="*/ 1219143 w 5551898"/>
              <a:gd name="connsiteY30" fmla="*/ 71977 h 4471823"/>
              <a:gd name="connsiteX31" fmla="*/ 1073487 w 5551898"/>
              <a:gd name="connsiteY31" fmla="*/ 436118 h 4471823"/>
              <a:gd name="connsiteX32" fmla="*/ 911646 w 5551898"/>
              <a:gd name="connsiteY32" fmla="*/ 549407 h 4471823"/>
              <a:gd name="connsiteX33" fmla="*/ 677121 w 5551898"/>
              <a:gd name="connsiteY33" fmla="*/ 758816 h 4471823"/>
              <a:gd name="connsiteX34" fmla="*/ 564123 w 5551898"/>
              <a:gd name="connsiteY34" fmla="*/ 421929 h 4471823"/>
              <a:gd name="connsiteX35" fmla="*/ 498259 w 5551898"/>
              <a:gd name="connsiteY35" fmla="*/ 639835 h 4471823"/>
              <a:gd name="connsiteX36" fmla="*/ 345204 w 5551898"/>
              <a:gd name="connsiteY36" fmla="*/ 1083481 h 4471823"/>
              <a:gd name="connsiteX37" fmla="*/ 288559 w 5551898"/>
              <a:gd name="connsiteY37" fmla="*/ 1390978 h 4471823"/>
              <a:gd name="connsiteX38" fmla="*/ 231915 w 5551898"/>
              <a:gd name="connsiteY38" fmla="*/ 1876501 h 4471823"/>
              <a:gd name="connsiteX39" fmla="*/ 5338 w 5551898"/>
              <a:gd name="connsiteY39" fmla="*/ 2653336 h 4471823"/>
              <a:gd name="connsiteX40" fmla="*/ 70074 w 5551898"/>
              <a:gd name="connsiteY40" fmla="*/ 3211686 h 4471823"/>
              <a:gd name="connsiteX41" fmla="*/ 53890 w 5551898"/>
              <a:gd name="connsiteY41" fmla="*/ 3705301 h 4471823"/>
              <a:gd name="connsiteX42" fmla="*/ 345204 w 5551898"/>
              <a:gd name="connsiteY42" fmla="*/ 3810497 h 4471823"/>
              <a:gd name="connsiteX43" fmla="*/ 320927 w 5551898"/>
              <a:gd name="connsiteY43" fmla="*/ 4117994 h 4471823"/>
              <a:gd name="connsiteX44" fmla="*/ 426124 w 5551898"/>
              <a:gd name="connsiteY44" fmla="*/ 4457860 h 4471823"/>
              <a:gd name="connsiteX45" fmla="*/ 765989 w 5551898"/>
              <a:gd name="connsiteY45" fmla="*/ 4385032 h 4471823"/>
              <a:gd name="connsiteX46" fmla="*/ 1219143 w 5551898"/>
              <a:gd name="connsiteY46" fmla="*/ 4465952 h 4471823"/>
              <a:gd name="connsiteX47" fmla="*/ 1332432 w 5551898"/>
              <a:gd name="connsiteY47" fmla="*/ 4190823 h 4471823"/>
              <a:gd name="connsiteX48" fmla="*/ 1413352 w 5551898"/>
              <a:gd name="connsiteY48" fmla="*/ 3915694 h 4471823"/>
              <a:gd name="connsiteX49" fmla="*/ 1664205 w 5551898"/>
              <a:gd name="connsiteY49" fmla="*/ 3842865 h 4471823"/>
              <a:gd name="connsiteX50" fmla="*/ 1728942 w 5551898"/>
              <a:gd name="connsiteY50" fmla="*/ 3681024 h 4471823"/>
              <a:gd name="connsiteX51" fmla="*/ 1931242 w 5551898"/>
              <a:gd name="connsiteY51" fmla="*/ 3381619 h 4471823"/>
              <a:gd name="connsiteX52" fmla="*/ 2149727 w 5551898"/>
              <a:gd name="connsiteY52" fmla="*/ 3583920 h 4471823"/>
              <a:gd name="connsiteX53" fmla="*/ 2449133 w 5551898"/>
              <a:gd name="connsiteY53" fmla="*/ 3664840 h 4471823"/>
              <a:gd name="connsiteX54" fmla="*/ 2659526 w 5551898"/>
              <a:gd name="connsiteY54" fmla="*/ 4004706 h 4471823"/>
              <a:gd name="connsiteX55" fmla="*/ 2942747 w 5551898"/>
              <a:gd name="connsiteY55" fmla="*/ 3705301 h 4471823"/>
              <a:gd name="connsiteX56" fmla="*/ 3153140 w 5551898"/>
              <a:gd name="connsiteY56" fmla="*/ 3778129 h 4471823"/>
              <a:gd name="connsiteX57" fmla="*/ 3460637 w 5551898"/>
              <a:gd name="connsiteY57" fmla="*/ 3511092 h 4471823"/>
              <a:gd name="connsiteX58" fmla="*/ 3573926 w 5551898"/>
              <a:gd name="connsiteY58" fmla="*/ 3357343 h 4471823"/>
              <a:gd name="connsiteX59" fmla="*/ 3897607 w 5551898"/>
              <a:gd name="connsiteY59" fmla="*/ 3066030 h 4471823"/>
              <a:gd name="connsiteX60" fmla="*/ 4229381 w 5551898"/>
              <a:gd name="connsiteY60" fmla="*/ 2831361 h 4471823"/>
              <a:gd name="connsiteX61" fmla="*/ 4455958 w 5551898"/>
              <a:gd name="connsiteY61" fmla="*/ 2620968 h 4471823"/>
              <a:gd name="connsiteX62" fmla="*/ 4633982 w 5551898"/>
              <a:gd name="connsiteY62" fmla="*/ 2475311 h 4471823"/>
              <a:gd name="connsiteX63" fmla="*/ 4884835 w 5551898"/>
              <a:gd name="connsiteY63" fmla="*/ 2224458 h 4471823"/>
              <a:gd name="connsiteX64" fmla="*/ 5240885 w 5551898"/>
              <a:gd name="connsiteY64" fmla="*/ 1973605 h 4471823"/>
              <a:gd name="connsiteX65" fmla="*/ 5499830 w 5551898"/>
              <a:gd name="connsiteY65" fmla="*/ 2030249 h 4471823"/>
              <a:gd name="connsiteX66" fmla="*/ 5524106 w 5551898"/>
              <a:gd name="connsiteY66" fmla="*/ 1714660 h 4471823"/>
              <a:gd name="connsiteX0" fmla="*/ 5524106 w 5551898"/>
              <a:gd name="connsiteY0" fmla="*/ 1714660 h 4471823"/>
              <a:gd name="connsiteX1" fmla="*/ 5200425 w 5551898"/>
              <a:gd name="connsiteY1" fmla="*/ 1488083 h 4471823"/>
              <a:gd name="connsiteX2" fmla="*/ 4860559 w 5551898"/>
              <a:gd name="connsiteY2" fmla="*/ 1447623 h 4471823"/>
              <a:gd name="connsiteX3" fmla="*/ 4795823 w 5551898"/>
              <a:gd name="connsiteY3" fmla="*/ 1706568 h 4471823"/>
              <a:gd name="connsiteX4" fmla="*/ 4520694 w 5551898"/>
              <a:gd name="connsiteY4" fmla="*/ 2038341 h 4471823"/>
              <a:gd name="connsiteX5" fmla="*/ 4415497 w 5551898"/>
              <a:gd name="connsiteY5" fmla="*/ 2297286 h 4471823"/>
              <a:gd name="connsiteX6" fmla="*/ 4002804 w 5551898"/>
              <a:gd name="connsiteY6" fmla="*/ 2418667 h 4471823"/>
              <a:gd name="connsiteX7" fmla="*/ 3557742 w 5551898"/>
              <a:gd name="connsiteY7" fmla="*/ 2499587 h 4471823"/>
              <a:gd name="connsiteX8" fmla="*/ 3112680 w 5551898"/>
              <a:gd name="connsiteY8" fmla="*/ 2515771 h 4471823"/>
              <a:gd name="connsiteX9" fmla="*/ 2918471 w 5551898"/>
              <a:gd name="connsiteY9" fmla="*/ 2143538 h 4471823"/>
              <a:gd name="connsiteX10" fmla="*/ 3047943 w 5551898"/>
              <a:gd name="connsiteY10" fmla="*/ 1803672 h 4471823"/>
              <a:gd name="connsiteX11" fmla="*/ 2918471 w 5551898"/>
              <a:gd name="connsiteY11" fmla="*/ 1544727 h 4471823"/>
              <a:gd name="connsiteX12" fmla="*/ 2853735 w 5551898"/>
              <a:gd name="connsiteY12" fmla="*/ 1382886 h 4471823"/>
              <a:gd name="connsiteX13" fmla="*/ 3007483 w 5551898"/>
              <a:gd name="connsiteY13" fmla="*/ 1301966 h 4471823"/>
              <a:gd name="connsiteX14" fmla="*/ 3136956 w 5551898"/>
              <a:gd name="connsiteY14" fmla="*/ 1366702 h 4471823"/>
              <a:gd name="connsiteX15" fmla="*/ 3225968 w 5551898"/>
              <a:gd name="connsiteY15" fmla="*/ 1140125 h 4471823"/>
              <a:gd name="connsiteX16" fmla="*/ 3193600 w 5551898"/>
              <a:gd name="connsiteY16" fmla="*/ 840720 h 4471823"/>
              <a:gd name="connsiteX17" fmla="*/ 3031759 w 5551898"/>
              <a:gd name="connsiteY17" fmla="*/ 686971 h 4471823"/>
              <a:gd name="connsiteX18" fmla="*/ 2853735 w 5551898"/>
              <a:gd name="connsiteY18" fmla="*/ 573683 h 4471823"/>
              <a:gd name="connsiteX19" fmla="*/ 3031759 w 5551898"/>
              <a:gd name="connsiteY19" fmla="*/ 541315 h 4471823"/>
              <a:gd name="connsiteX20" fmla="*/ 3088404 w 5551898"/>
              <a:gd name="connsiteY20" fmla="*/ 436118 h 4471823"/>
              <a:gd name="connsiteX21" fmla="*/ 2942747 w 5551898"/>
              <a:gd name="connsiteY21" fmla="*/ 330922 h 4471823"/>
              <a:gd name="connsiteX22" fmla="*/ 2748538 w 5551898"/>
              <a:gd name="connsiteY22" fmla="*/ 152897 h 4471823"/>
              <a:gd name="connsiteX23" fmla="*/ 2303476 w 5551898"/>
              <a:gd name="connsiteY23" fmla="*/ 96253 h 4471823"/>
              <a:gd name="connsiteX24" fmla="*/ 1979795 w 5551898"/>
              <a:gd name="connsiteY24" fmla="*/ 47701 h 4471823"/>
              <a:gd name="connsiteX25" fmla="*/ 1785586 w 5551898"/>
              <a:gd name="connsiteY25" fmla="*/ 371382 h 4471823"/>
              <a:gd name="connsiteX26" fmla="*/ 1461904 w 5551898"/>
              <a:gd name="connsiteY26" fmla="*/ 452302 h 4471823"/>
              <a:gd name="connsiteX27" fmla="*/ 1251512 w 5551898"/>
              <a:gd name="connsiteY27" fmla="*/ 452302 h 4471823"/>
              <a:gd name="connsiteX28" fmla="*/ 1559009 w 5551898"/>
              <a:gd name="connsiteY28" fmla="*/ 266186 h 4471823"/>
              <a:gd name="connsiteX29" fmla="*/ 1591377 w 5551898"/>
              <a:gd name="connsiteY29" fmla="*/ 15332 h 4471823"/>
              <a:gd name="connsiteX30" fmla="*/ 1219143 w 5551898"/>
              <a:gd name="connsiteY30" fmla="*/ 71977 h 4471823"/>
              <a:gd name="connsiteX31" fmla="*/ 1073487 w 5551898"/>
              <a:gd name="connsiteY31" fmla="*/ 436118 h 4471823"/>
              <a:gd name="connsiteX32" fmla="*/ 911646 w 5551898"/>
              <a:gd name="connsiteY32" fmla="*/ 549407 h 4471823"/>
              <a:gd name="connsiteX33" fmla="*/ 677121 w 5551898"/>
              <a:gd name="connsiteY33" fmla="*/ 758816 h 4471823"/>
              <a:gd name="connsiteX34" fmla="*/ 564123 w 5551898"/>
              <a:gd name="connsiteY34" fmla="*/ 421929 h 4471823"/>
              <a:gd name="connsiteX35" fmla="*/ 498259 w 5551898"/>
              <a:gd name="connsiteY35" fmla="*/ 639835 h 4471823"/>
              <a:gd name="connsiteX36" fmla="*/ 345204 w 5551898"/>
              <a:gd name="connsiteY36" fmla="*/ 1083481 h 4471823"/>
              <a:gd name="connsiteX37" fmla="*/ 288559 w 5551898"/>
              <a:gd name="connsiteY37" fmla="*/ 1390978 h 4471823"/>
              <a:gd name="connsiteX38" fmla="*/ 231915 w 5551898"/>
              <a:gd name="connsiteY38" fmla="*/ 1876501 h 4471823"/>
              <a:gd name="connsiteX39" fmla="*/ 5338 w 5551898"/>
              <a:gd name="connsiteY39" fmla="*/ 2653336 h 4471823"/>
              <a:gd name="connsiteX40" fmla="*/ 70074 w 5551898"/>
              <a:gd name="connsiteY40" fmla="*/ 3211686 h 4471823"/>
              <a:gd name="connsiteX41" fmla="*/ 53890 w 5551898"/>
              <a:gd name="connsiteY41" fmla="*/ 3705301 h 4471823"/>
              <a:gd name="connsiteX42" fmla="*/ 345204 w 5551898"/>
              <a:gd name="connsiteY42" fmla="*/ 3810497 h 4471823"/>
              <a:gd name="connsiteX43" fmla="*/ 320927 w 5551898"/>
              <a:gd name="connsiteY43" fmla="*/ 4117994 h 4471823"/>
              <a:gd name="connsiteX44" fmla="*/ 426124 w 5551898"/>
              <a:gd name="connsiteY44" fmla="*/ 4457860 h 4471823"/>
              <a:gd name="connsiteX45" fmla="*/ 765989 w 5551898"/>
              <a:gd name="connsiteY45" fmla="*/ 4385032 h 4471823"/>
              <a:gd name="connsiteX46" fmla="*/ 1219143 w 5551898"/>
              <a:gd name="connsiteY46" fmla="*/ 4465952 h 4471823"/>
              <a:gd name="connsiteX47" fmla="*/ 1332432 w 5551898"/>
              <a:gd name="connsiteY47" fmla="*/ 4190823 h 4471823"/>
              <a:gd name="connsiteX48" fmla="*/ 1413352 w 5551898"/>
              <a:gd name="connsiteY48" fmla="*/ 3915694 h 4471823"/>
              <a:gd name="connsiteX49" fmla="*/ 1664205 w 5551898"/>
              <a:gd name="connsiteY49" fmla="*/ 3842865 h 4471823"/>
              <a:gd name="connsiteX50" fmla="*/ 1728942 w 5551898"/>
              <a:gd name="connsiteY50" fmla="*/ 3681024 h 4471823"/>
              <a:gd name="connsiteX51" fmla="*/ 1931242 w 5551898"/>
              <a:gd name="connsiteY51" fmla="*/ 3381619 h 4471823"/>
              <a:gd name="connsiteX52" fmla="*/ 2149727 w 5551898"/>
              <a:gd name="connsiteY52" fmla="*/ 3583920 h 4471823"/>
              <a:gd name="connsiteX53" fmla="*/ 2449133 w 5551898"/>
              <a:gd name="connsiteY53" fmla="*/ 3664840 h 4471823"/>
              <a:gd name="connsiteX54" fmla="*/ 2659526 w 5551898"/>
              <a:gd name="connsiteY54" fmla="*/ 4004706 h 4471823"/>
              <a:gd name="connsiteX55" fmla="*/ 2942747 w 5551898"/>
              <a:gd name="connsiteY55" fmla="*/ 3705301 h 4471823"/>
              <a:gd name="connsiteX56" fmla="*/ 3153140 w 5551898"/>
              <a:gd name="connsiteY56" fmla="*/ 3778129 h 4471823"/>
              <a:gd name="connsiteX57" fmla="*/ 3460637 w 5551898"/>
              <a:gd name="connsiteY57" fmla="*/ 3511092 h 4471823"/>
              <a:gd name="connsiteX58" fmla="*/ 3573926 w 5551898"/>
              <a:gd name="connsiteY58" fmla="*/ 3357343 h 4471823"/>
              <a:gd name="connsiteX59" fmla="*/ 3897607 w 5551898"/>
              <a:gd name="connsiteY59" fmla="*/ 3066030 h 4471823"/>
              <a:gd name="connsiteX60" fmla="*/ 4229381 w 5551898"/>
              <a:gd name="connsiteY60" fmla="*/ 2831361 h 4471823"/>
              <a:gd name="connsiteX61" fmla="*/ 4455958 w 5551898"/>
              <a:gd name="connsiteY61" fmla="*/ 2620968 h 4471823"/>
              <a:gd name="connsiteX62" fmla="*/ 4633982 w 5551898"/>
              <a:gd name="connsiteY62" fmla="*/ 2475311 h 4471823"/>
              <a:gd name="connsiteX63" fmla="*/ 4884835 w 5551898"/>
              <a:gd name="connsiteY63" fmla="*/ 2224458 h 4471823"/>
              <a:gd name="connsiteX64" fmla="*/ 5240885 w 5551898"/>
              <a:gd name="connsiteY64" fmla="*/ 1973605 h 4471823"/>
              <a:gd name="connsiteX65" fmla="*/ 5499830 w 5551898"/>
              <a:gd name="connsiteY65" fmla="*/ 2030249 h 4471823"/>
              <a:gd name="connsiteX66" fmla="*/ 5524106 w 5551898"/>
              <a:gd name="connsiteY66" fmla="*/ 1714660 h 4471823"/>
              <a:gd name="connsiteX0" fmla="*/ 5524106 w 5551898"/>
              <a:gd name="connsiteY0" fmla="*/ 1714660 h 4471823"/>
              <a:gd name="connsiteX1" fmla="*/ 5200425 w 5551898"/>
              <a:gd name="connsiteY1" fmla="*/ 1488083 h 4471823"/>
              <a:gd name="connsiteX2" fmla="*/ 4860559 w 5551898"/>
              <a:gd name="connsiteY2" fmla="*/ 1447623 h 4471823"/>
              <a:gd name="connsiteX3" fmla="*/ 4795823 w 5551898"/>
              <a:gd name="connsiteY3" fmla="*/ 1706568 h 4471823"/>
              <a:gd name="connsiteX4" fmla="*/ 4520694 w 5551898"/>
              <a:gd name="connsiteY4" fmla="*/ 2038341 h 4471823"/>
              <a:gd name="connsiteX5" fmla="*/ 4415497 w 5551898"/>
              <a:gd name="connsiteY5" fmla="*/ 2297286 h 4471823"/>
              <a:gd name="connsiteX6" fmla="*/ 4002804 w 5551898"/>
              <a:gd name="connsiteY6" fmla="*/ 2418667 h 4471823"/>
              <a:gd name="connsiteX7" fmla="*/ 3557742 w 5551898"/>
              <a:gd name="connsiteY7" fmla="*/ 2499587 h 4471823"/>
              <a:gd name="connsiteX8" fmla="*/ 3112680 w 5551898"/>
              <a:gd name="connsiteY8" fmla="*/ 2515771 h 4471823"/>
              <a:gd name="connsiteX9" fmla="*/ 2918471 w 5551898"/>
              <a:gd name="connsiteY9" fmla="*/ 2143538 h 4471823"/>
              <a:gd name="connsiteX10" fmla="*/ 3047943 w 5551898"/>
              <a:gd name="connsiteY10" fmla="*/ 1803672 h 4471823"/>
              <a:gd name="connsiteX11" fmla="*/ 2918471 w 5551898"/>
              <a:gd name="connsiteY11" fmla="*/ 1544727 h 4471823"/>
              <a:gd name="connsiteX12" fmla="*/ 2853735 w 5551898"/>
              <a:gd name="connsiteY12" fmla="*/ 1382886 h 4471823"/>
              <a:gd name="connsiteX13" fmla="*/ 3007483 w 5551898"/>
              <a:gd name="connsiteY13" fmla="*/ 1301966 h 4471823"/>
              <a:gd name="connsiteX14" fmla="*/ 3136956 w 5551898"/>
              <a:gd name="connsiteY14" fmla="*/ 1366702 h 4471823"/>
              <a:gd name="connsiteX15" fmla="*/ 3225968 w 5551898"/>
              <a:gd name="connsiteY15" fmla="*/ 1140125 h 4471823"/>
              <a:gd name="connsiteX16" fmla="*/ 3193600 w 5551898"/>
              <a:gd name="connsiteY16" fmla="*/ 840720 h 4471823"/>
              <a:gd name="connsiteX17" fmla="*/ 3031759 w 5551898"/>
              <a:gd name="connsiteY17" fmla="*/ 686971 h 4471823"/>
              <a:gd name="connsiteX18" fmla="*/ 2853735 w 5551898"/>
              <a:gd name="connsiteY18" fmla="*/ 573683 h 4471823"/>
              <a:gd name="connsiteX19" fmla="*/ 3031759 w 5551898"/>
              <a:gd name="connsiteY19" fmla="*/ 541315 h 4471823"/>
              <a:gd name="connsiteX20" fmla="*/ 3088404 w 5551898"/>
              <a:gd name="connsiteY20" fmla="*/ 436118 h 4471823"/>
              <a:gd name="connsiteX21" fmla="*/ 2942747 w 5551898"/>
              <a:gd name="connsiteY21" fmla="*/ 330922 h 4471823"/>
              <a:gd name="connsiteX22" fmla="*/ 2748538 w 5551898"/>
              <a:gd name="connsiteY22" fmla="*/ 152897 h 4471823"/>
              <a:gd name="connsiteX23" fmla="*/ 2303476 w 5551898"/>
              <a:gd name="connsiteY23" fmla="*/ 96253 h 4471823"/>
              <a:gd name="connsiteX24" fmla="*/ 1979795 w 5551898"/>
              <a:gd name="connsiteY24" fmla="*/ 47701 h 4471823"/>
              <a:gd name="connsiteX25" fmla="*/ 1785586 w 5551898"/>
              <a:gd name="connsiteY25" fmla="*/ 371382 h 4471823"/>
              <a:gd name="connsiteX26" fmla="*/ 1461904 w 5551898"/>
              <a:gd name="connsiteY26" fmla="*/ 452302 h 4471823"/>
              <a:gd name="connsiteX27" fmla="*/ 1251512 w 5551898"/>
              <a:gd name="connsiteY27" fmla="*/ 452302 h 4471823"/>
              <a:gd name="connsiteX28" fmla="*/ 1559009 w 5551898"/>
              <a:gd name="connsiteY28" fmla="*/ 266186 h 4471823"/>
              <a:gd name="connsiteX29" fmla="*/ 1591377 w 5551898"/>
              <a:gd name="connsiteY29" fmla="*/ 15332 h 4471823"/>
              <a:gd name="connsiteX30" fmla="*/ 1219143 w 5551898"/>
              <a:gd name="connsiteY30" fmla="*/ 71977 h 4471823"/>
              <a:gd name="connsiteX31" fmla="*/ 1073487 w 5551898"/>
              <a:gd name="connsiteY31" fmla="*/ 436118 h 4471823"/>
              <a:gd name="connsiteX32" fmla="*/ 911646 w 5551898"/>
              <a:gd name="connsiteY32" fmla="*/ 549407 h 4471823"/>
              <a:gd name="connsiteX33" fmla="*/ 677121 w 5551898"/>
              <a:gd name="connsiteY33" fmla="*/ 758816 h 4471823"/>
              <a:gd name="connsiteX34" fmla="*/ 573920 w 5551898"/>
              <a:gd name="connsiteY34" fmla="*/ 477446 h 4471823"/>
              <a:gd name="connsiteX35" fmla="*/ 498259 w 5551898"/>
              <a:gd name="connsiteY35" fmla="*/ 639835 h 4471823"/>
              <a:gd name="connsiteX36" fmla="*/ 345204 w 5551898"/>
              <a:gd name="connsiteY36" fmla="*/ 1083481 h 4471823"/>
              <a:gd name="connsiteX37" fmla="*/ 288559 w 5551898"/>
              <a:gd name="connsiteY37" fmla="*/ 1390978 h 4471823"/>
              <a:gd name="connsiteX38" fmla="*/ 231915 w 5551898"/>
              <a:gd name="connsiteY38" fmla="*/ 1876501 h 4471823"/>
              <a:gd name="connsiteX39" fmla="*/ 5338 w 5551898"/>
              <a:gd name="connsiteY39" fmla="*/ 2653336 h 4471823"/>
              <a:gd name="connsiteX40" fmla="*/ 70074 w 5551898"/>
              <a:gd name="connsiteY40" fmla="*/ 3211686 h 4471823"/>
              <a:gd name="connsiteX41" fmla="*/ 53890 w 5551898"/>
              <a:gd name="connsiteY41" fmla="*/ 3705301 h 4471823"/>
              <a:gd name="connsiteX42" fmla="*/ 345204 w 5551898"/>
              <a:gd name="connsiteY42" fmla="*/ 3810497 h 4471823"/>
              <a:gd name="connsiteX43" fmla="*/ 320927 w 5551898"/>
              <a:gd name="connsiteY43" fmla="*/ 4117994 h 4471823"/>
              <a:gd name="connsiteX44" fmla="*/ 426124 w 5551898"/>
              <a:gd name="connsiteY44" fmla="*/ 4457860 h 4471823"/>
              <a:gd name="connsiteX45" fmla="*/ 765989 w 5551898"/>
              <a:gd name="connsiteY45" fmla="*/ 4385032 h 4471823"/>
              <a:gd name="connsiteX46" fmla="*/ 1219143 w 5551898"/>
              <a:gd name="connsiteY46" fmla="*/ 4465952 h 4471823"/>
              <a:gd name="connsiteX47" fmla="*/ 1332432 w 5551898"/>
              <a:gd name="connsiteY47" fmla="*/ 4190823 h 4471823"/>
              <a:gd name="connsiteX48" fmla="*/ 1413352 w 5551898"/>
              <a:gd name="connsiteY48" fmla="*/ 3915694 h 4471823"/>
              <a:gd name="connsiteX49" fmla="*/ 1664205 w 5551898"/>
              <a:gd name="connsiteY49" fmla="*/ 3842865 h 4471823"/>
              <a:gd name="connsiteX50" fmla="*/ 1728942 w 5551898"/>
              <a:gd name="connsiteY50" fmla="*/ 3681024 h 4471823"/>
              <a:gd name="connsiteX51" fmla="*/ 1931242 w 5551898"/>
              <a:gd name="connsiteY51" fmla="*/ 3381619 h 4471823"/>
              <a:gd name="connsiteX52" fmla="*/ 2149727 w 5551898"/>
              <a:gd name="connsiteY52" fmla="*/ 3583920 h 4471823"/>
              <a:gd name="connsiteX53" fmla="*/ 2449133 w 5551898"/>
              <a:gd name="connsiteY53" fmla="*/ 3664840 h 4471823"/>
              <a:gd name="connsiteX54" fmla="*/ 2659526 w 5551898"/>
              <a:gd name="connsiteY54" fmla="*/ 4004706 h 4471823"/>
              <a:gd name="connsiteX55" fmla="*/ 2942747 w 5551898"/>
              <a:gd name="connsiteY55" fmla="*/ 3705301 h 4471823"/>
              <a:gd name="connsiteX56" fmla="*/ 3153140 w 5551898"/>
              <a:gd name="connsiteY56" fmla="*/ 3778129 h 4471823"/>
              <a:gd name="connsiteX57" fmla="*/ 3460637 w 5551898"/>
              <a:gd name="connsiteY57" fmla="*/ 3511092 h 4471823"/>
              <a:gd name="connsiteX58" fmla="*/ 3573926 w 5551898"/>
              <a:gd name="connsiteY58" fmla="*/ 3357343 h 4471823"/>
              <a:gd name="connsiteX59" fmla="*/ 3897607 w 5551898"/>
              <a:gd name="connsiteY59" fmla="*/ 3066030 h 4471823"/>
              <a:gd name="connsiteX60" fmla="*/ 4229381 w 5551898"/>
              <a:gd name="connsiteY60" fmla="*/ 2831361 h 4471823"/>
              <a:gd name="connsiteX61" fmla="*/ 4455958 w 5551898"/>
              <a:gd name="connsiteY61" fmla="*/ 2620968 h 4471823"/>
              <a:gd name="connsiteX62" fmla="*/ 4633982 w 5551898"/>
              <a:gd name="connsiteY62" fmla="*/ 2475311 h 4471823"/>
              <a:gd name="connsiteX63" fmla="*/ 4884835 w 5551898"/>
              <a:gd name="connsiteY63" fmla="*/ 2224458 h 4471823"/>
              <a:gd name="connsiteX64" fmla="*/ 5240885 w 5551898"/>
              <a:gd name="connsiteY64" fmla="*/ 1973605 h 4471823"/>
              <a:gd name="connsiteX65" fmla="*/ 5499830 w 5551898"/>
              <a:gd name="connsiteY65" fmla="*/ 2030249 h 4471823"/>
              <a:gd name="connsiteX66" fmla="*/ 5524106 w 5551898"/>
              <a:gd name="connsiteY66" fmla="*/ 1714660 h 4471823"/>
              <a:gd name="connsiteX0" fmla="*/ 5524106 w 5551898"/>
              <a:gd name="connsiteY0" fmla="*/ 1714660 h 4471823"/>
              <a:gd name="connsiteX1" fmla="*/ 5200425 w 5551898"/>
              <a:gd name="connsiteY1" fmla="*/ 1488083 h 4471823"/>
              <a:gd name="connsiteX2" fmla="*/ 4860559 w 5551898"/>
              <a:gd name="connsiteY2" fmla="*/ 1447623 h 4471823"/>
              <a:gd name="connsiteX3" fmla="*/ 4795823 w 5551898"/>
              <a:gd name="connsiteY3" fmla="*/ 1706568 h 4471823"/>
              <a:gd name="connsiteX4" fmla="*/ 4520694 w 5551898"/>
              <a:gd name="connsiteY4" fmla="*/ 2038341 h 4471823"/>
              <a:gd name="connsiteX5" fmla="*/ 4415497 w 5551898"/>
              <a:gd name="connsiteY5" fmla="*/ 2297286 h 4471823"/>
              <a:gd name="connsiteX6" fmla="*/ 4002804 w 5551898"/>
              <a:gd name="connsiteY6" fmla="*/ 2418667 h 4471823"/>
              <a:gd name="connsiteX7" fmla="*/ 3557742 w 5551898"/>
              <a:gd name="connsiteY7" fmla="*/ 2499587 h 4471823"/>
              <a:gd name="connsiteX8" fmla="*/ 3112680 w 5551898"/>
              <a:gd name="connsiteY8" fmla="*/ 2515771 h 4471823"/>
              <a:gd name="connsiteX9" fmla="*/ 2918471 w 5551898"/>
              <a:gd name="connsiteY9" fmla="*/ 2143538 h 4471823"/>
              <a:gd name="connsiteX10" fmla="*/ 3047943 w 5551898"/>
              <a:gd name="connsiteY10" fmla="*/ 1803672 h 4471823"/>
              <a:gd name="connsiteX11" fmla="*/ 2918471 w 5551898"/>
              <a:gd name="connsiteY11" fmla="*/ 1544727 h 4471823"/>
              <a:gd name="connsiteX12" fmla="*/ 2853735 w 5551898"/>
              <a:gd name="connsiteY12" fmla="*/ 1382886 h 4471823"/>
              <a:gd name="connsiteX13" fmla="*/ 3007483 w 5551898"/>
              <a:gd name="connsiteY13" fmla="*/ 1301966 h 4471823"/>
              <a:gd name="connsiteX14" fmla="*/ 3136956 w 5551898"/>
              <a:gd name="connsiteY14" fmla="*/ 1366702 h 4471823"/>
              <a:gd name="connsiteX15" fmla="*/ 3225968 w 5551898"/>
              <a:gd name="connsiteY15" fmla="*/ 1140125 h 4471823"/>
              <a:gd name="connsiteX16" fmla="*/ 3193600 w 5551898"/>
              <a:gd name="connsiteY16" fmla="*/ 840720 h 4471823"/>
              <a:gd name="connsiteX17" fmla="*/ 3031759 w 5551898"/>
              <a:gd name="connsiteY17" fmla="*/ 686971 h 4471823"/>
              <a:gd name="connsiteX18" fmla="*/ 2853735 w 5551898"/>
              <a:gd name="connsiteY18" fmla="*/ 573683 h 4471823"/>
              <a:gd name="connsiteX19" fmla="*/ 3031759 w 5551898"/>
              <a:gd name="connsiteY19" fmla="*/ 541315 h 4471823"/>
              <a:gd name="connsiteX20" fmla="*/ 3088404 w 5551898"/>
              <a:gd name="connsiteY20" fmla="*/ 436118 h 4471823"/>
              <a:gd name="connsiteX21" fmla="*/ 2942747 w 5551898"/>
              <a:gd name="connsiteY21" fmla="*/ 330922 h 4471823"/>
              <a:gd name="connsiteX22" fmla="*/ 2748538 w 5551898"/>
              <a:gd name="connsiteY22" fmla="*/ 152897 h 4471823"/>
              <a:gd name="connsiteX23" fmla="*/ 2303476 w 5551898"/>
              <a:gd name="connsiteY23" fmla="*/ 96253 h 4471823"/>
              <a:gd name="connsiteX24" fmla="*/ 1979795 w 5551898"/>
              <a:gd name="connsiteY24" fmla="*/ 47701 h 4471823"/>
              <a:gd name="connsiteX25" fmla="*/ 1785586 w 5551898"/>
              <a:gd name="connsiteY25" fmla="*/ 371382 h 4471823"/>
              <a:gd name="connsiteX26" fmla="*/ 1461904 w 5551898"/>
              <a:gd name="connsiteY26" fmla="*/ 452302 h 4471823"/>
              <a:gd name="connsiteX27" fmla="*/ 1251512 w 5551898"/>
              <a:gd name="connsiteY27" fmla="*/ 452302 h 4471823"/>
              <a:gd name="connsiteX28" fmla="*/ 1559009 w 5551898"/>
              <a:gd name="connsiteY28" fmla="*/ 266186 h 4471823"/>
              <a:gd name="connsiteX29" fmla="*/ 1591377 w 5551898"/>
              <a:gd name="connsiteY29" fmla="*/ 15332 h 4471823"/>
              <a:gd name="connsiteX30" fmla="*/ 1219143 w 5551898"/>
              <a:gd name="connsiteY30" fmla="*/ 71977 h 4471823"/>
              <a:gd name="connsiteX31" fmla="*/ 1073487 w 5551898"/>
              <a:gd name="connsiteY31" fmla="*/ 436118 h 4471823"/>
              <a:gd name="connsiteX32" fmla="*/ 911646 w 5551898"/>
              <a:gd name="connsiteY32" fmla="*/ 549407 h 4471823"/>
              <a:gd name="connsiteX33" fmla="*/ 677121 w 5551898"/>
              <a:gd name="connsiteY33" fmla="*/ 758816 h 4471823"/>
              <a:gd name="connsiteX34" fmla="*/ 573920 w 5551898"/>
              <a:gd name="connsiteY34" fmla="*/ 477446 h 4471823"/>
              <a:gd name="connsiteX35" fmla="*/ 498259 w 5551898"/>
              <a:gd name="connsiteY35" fmla="*/ 639835 h 4471823"/>
              <a:gd name="connsiteX36" fmla="*/ 345204 w 5551898"/>
              <a:gd name="connsiteY36" fmla="*/ 1083481 h 4471823"/>
              <a:gd name="connsiteX37" fmla="*/ 288559 w 5551898"/>
              <a:gd name="connsiteY37" fmla="*/ 1390978 h 4471823"/>
              <a:gd name="connsiteX38" fmla="*/ 231915 w 5551898"/>
              <a:gd name="connsiteY38" fmla="*/ 1876501 h 4471823"/>
              <a:gd name="connsiteX39" fmla="*/ 5338 w 5551898"/>
              <a:gd name="connsiteY39" fmla="*/ 2653336 h 4471823"/>
              <a:gd name="connsiteX40" fmla="*/ 70074 w 5551898"/>
              <a:gd name="connsiteY40" fmla="*/ 3211686 h 4471823"/>
              <a:gd name="connsiteX41" fmla="*/ 53890 w 5551898"/>
              <a:gd name="connsiteY41" fmla="*/ 3705301 h 4471823"/>
              <a:gd name="connsiteX42" fmla="*/ 345204 w 5551898"/>
              <a:gd name="connsiteY42" fmla="*/ 3810497 h 4471823"/>
              <a:gd name="connsiteX43" fmla="*/ 320927 w 5551898"/>
              <a:gd name="connsiteY43" fmla="*/ 4117994 h 4471823"/>
              <a:gd name="connsiteX44" fmla="*/ 426124 w 5551898"/>
              <a:gd name="connsiteY44" fmla="*/ 4457860 h 4471823"/>
              <a:gd name="connsiteX45" fmla="*/ 765989 w 5551898"/>
              <a:gd name="connsiteY45" fmla="*/ 4385032 h 4471823"/>
              <a:gd name="connsiteX46" fmla="*/ 1219143 w 5551898"/>
              <a:gd name="connsiteY46" fmla="*/ 4465952 h 4471823"/>
              <a:gd name="connsiteX47" fmla="*/ 1332432 w 5551898"/>
              <a:gd name="connsiteY47" fmla="*/ 4190823 h 4471823"/>
              <a:gd name="connsiteX48" fmla="*/ 1413352 w 5551898"/>
              <a:gd name="connsiteY48" fmla="*/ 3915694 h 4471823"/>
              <a:gd name="connsiteX49" fmla="*/ 1664205 w 5551898"/>
              <a:gd name="connsiteY49" fmla="*/ 3842865 h 4471823"/>
              <a:gd name="connsiteX50" fmla="*/ 1728942 w 5551898"/>
              <a:gd name="connsiteY50" fmla="*/ 3681024 h 4471823"/>
              <a:gd name="connsiteX51" fmla="*/ 1931242 w 5551898"/>
              <a:gd name="connsiteY51" fmla="*/ 3381619 h 4471823"/>
              <a:gd name="connsiteX52" fmla="*/ 2149727 w 5551898"/>
              <a:gd name="connsiteY52" fmla="*/ 3583920 h 4471823"/>
              <a:gd name="connsiteX53" fmla="*/ 2449133 w 5551898"/>
              <a:gd name="connsiteY53" fmla="*/ 3664840 h 4471823"/>
              <a:gd name="connsiteX54" fmla="*/ 2659526 w 5551898"/>
              <a:gd name="connsiteY54" fmla="*/ 4004706 h 4471823"/>
              <a:gd name="connsiteX55" fmla="*/ 2942747 w 5551898"/>
              <a:gd name="connsiteY55" fmla="*/ 3705301 h 4471823"/>
              <a:gd name="connsiteX56" fmla="*/ 3153140 w 5551898"/>
              <a:gd name="connsiteY56" fmla="*/ 3778129 h 4471823"/>
              <a:gd name="connsiteX57" fmla="*/ 3460637 w 5551898"/>
              <a:gd name="connsiteY57" fmla="*/ 3511092 h 4471823"/>
              <a:gd name="connsiteX58" fmla="*/ 3573926 w 5551898"/>
              <a:gd name="connsiteY58" fmla="*/ 3357343 h 4471823"/>
              <a:gd name="connsiteX59" fmla="*/ 3897607 w 5551898"/>
              <a:gd name="connsiteY59" fmla="*/ 3066030 h 4471823"/>
              <a:gd name="connsiteX60" fmla="*/ 4229381 w 5551898"/>
              <a:gd name="connsiteY60" fmla="*/ 2831361 h 4471823"/>
              <a:gd name="connsiteX61" fmla="*/ 4455958 w 5551898"/>
              <a:gd name="connsiteY61" fmla="*/ 2620968 h 4471823"/>
              <a:gd name="connsiteX62" fmla="*/ 4633982 w 5551898"/>
              <a:gd name="connsiteY62" fmla="*/ 2475311 h 4471823"/>
              <a:gd name="connsiteX63" fmla="*/ 4884835 w 5551898"/>
              <a:gd name="connsiteY63" fmla="*/ 2224458 h 4471823"/>
              <a:gd name="connsiteX64" fmla="*/ 5240885 w 5551898"/>
              <a:gd name="connsiteY64" fmla="*/ 1973605 h 4471823"/>
              <a:gd name="connsiteX65" fmla="*/ 5499830 w 5551898"/>
              <a:gd name="connsiteY65" fmla="*/ 2030249 h 4471823"/>
              <a:gd name="connsiteX66" fmla="*/ 5524106 w 5551898"/>
              <a:gd name="connsiteY66" fmla="*/ 1714660 h 4471823"/>
              <a:gd name="connsiteX0" fmla="*/ 5524106 w 5551898"/>
              <a:gd name="connsiteY0" fmla="*/ 1714660 h 4471823"/>
              <a:gd name="connsiteX1" fmla="*/ 5200425 w 5551898"/>
              <a:gd name="connsiteY1" fmla="*/ 1488083 h 4471823"/>
              <a:gd name="connsiteX2" fmla="*/ 4860559 w 5551898"/>
              <a:gd name="connsiteY2" fmla="*/ 1447623 h 4471823"/>
              <a:gd name="connsiteX3" fmla="*/ 4795823 w 5551898"/>
              <a:gd name="connsiteY3" fmla="*/ 1706568 h 4471823"/>
              <a:gd name="connsiteX4" fmla="*/ 4520694 w 5551898"/>
              <a:gd name="connsiteY4" fmla="*/ 2038341 h 4471823"/>
              <a:gd name="connsiteX5" fmla="*/ 4415497 w 5551898"/>
              <a:gd name="connsiteY5" fmla="*/ 2297286 h 4471823"/>
              <a:gd name="connsiteX6" fmla="*/ 4002804 w 5551898"/>
              <a:gd name="connsiteY6" fmla="*/ 2418667 h 4471823"/>
              <a:gd name="connsiteX7" fmla="*/ 3557742 w 5551898"/>
              <a:gd name="connsiteY7" fmla="*/ 2499587 h 4471823"/>
              <a:gd name="connsiteX8" fmla="*/ 3112680 w 5551898"/>
              <a:gd name="connsiteY8" fmla="*/ 2515771 h 4471823"/>
              <a:gd name="connsiteX9" fmla="*/ 2918471 w 5551898"/>
              <a:gd name="connsiteY9" fmla="*/ 2143538 h 4471823"/>
              <a:gd name="connsiteX10" fmla="*/ 3047943 w 5551898"/>
              <a:gd name="connsiteY10" fmla="*/ 1803672 h 4471823"/>
              <a:gd name="connsiteX11" fmla="*/ 2918471 w 5551898"/>
              <a:gd name="connsiteY11" fmla="*/ 1544727 h 4471823"/>
              <a:gd name="connsiteX12" fmla="*/ 2853735 w 5551898"/>
              <a:gd name="connsiteY12" fmla="*/ 1382886 h 4471823"/>
              <a:gd name="connsiteX13" fmla="*/ 3007483 w 5551898"/>
              <a:gd name="connsiteY13" fmla="*/ 1301966 h 4471823"/>
              <a:gd name="connsiteX14" fmla="*/ 3136956 w 5551898"/>
              <a:gd name="connsiteY14" fmla="*/ 1366702 h 4471823"/>
              <a:gd name="connsiteX15" fmla="*/ 3225968 w 5551898"/>
              <a:gd name="connsiteY15" fmla="*/ 1140125 h 4471823"/>
              <a:gd name="connsiteX16" fmla="*/ 3193600 w 5551898"/>
              <a:gd name="connsiteY16" fmla="*/ 840720 h 4471823"/>
              <a:gd name="connsiteX17" fmla="*/ 3031759 w 5551898"/>
              <a:gd name="connsiteY17" fmla="*/ 686971 h 4471823"/>
              <a:gd name="connsiteX18" fmla="*/ 2853735 w 5551898"/>
              <a:gd name="connsiteY18" fmla="*/ 573683 h 4471823"/>
              <a:gd name="connsiteX19" fmla="*/ 3031759 w 5551898"/>
              <a:gd name="connsiteY19" fmla="*/ 541315 h 4471823"/>
              <a:gd name="connsiteX20" fmla="*/ 3088404 w 5551898"/>
              <a:gd name="connsiteY20" fmla="*/ 436118 h 4471823"/>
              <a:gd name="connsiteX21" fmla="*/ 2942747 w 5551898"/>
              <a:gd name="connsiteY21" fmla="*/ 330922 h 4471823"/>
              <a:gd name="connsiteX22" fmla="*/ 2748538 w 5551898"/>
              <a:gd name="connsiteY22" fmla="*/ 152897 h 4471823"/>
              <a:gd name="connsiteX23" fmla="*/ 2303476 w 5551898"/>
              <a:gd name="connsiteY23" fmla="*/ 96253 h 4471823"/>
              <a:gd name="connsiteX24" fmla="*/ 1979795 w 5551898"/>
              <a:gd name="connsiteY24" fmla="*/ 47701 h 4471823"/>
              <a:gd name="connsiteX25" fmla="*/ 1785586 w 5551898"/>
              <a:gd name="connsiteY25" fmla="*/ 371382 h 4471823"/>
              <a:gd name="connsiteX26" fmla="*/ 1461904 w 5551898"/>
              <a:gd name="connsiteY26" fmla="*/ 452302 h 4471823"/>
              <a:gd name="connsiteX27" fmla="*/ 1251512 w 5551898"/>
              <a:gd name="connsiteY27" fmla="*/ 452302 h 4471823"/>
              <a:gd name="connsiteX28" fmla="*/ 1559009 w 5551898"/>
              <a:gd name="connsiteY28" fmla="*/ 266186 h 4471823"/>
              <a:gd name="connsiteX29" fmla="*/ 1591377 w 5551898"/>
              <a:gd name="connsiteY29" fmla="*/ 15332 h 4471823"/>
              <a:gd name="connsiteX30" fmla="*/ 1219143 w 5551898"/>
              <a:gd name="connsiteY30" fmla="*/ 71977 h 4471823"/>
              <a:gd name="connsiteX31" fmla="*/ 1073487 w 5551898"/>
              <a:gd name="connsiteY31" fmla="*/ 436118 h 4471823"/>
              <a:gd name="connsiteX32" fmla="*/ 911646 w 5551898"/>
              <a:gd name="connsiteY32" fmla="*/ 549407 h 4471823"/>
              <a:gd name="connsiteX33" fmla="*/ 677121 w 5551898"/>
              <a:gd name="connsiteY33" fmla="*/ 758816 h 4471823"/>
              <a:gd name="connsiteX34" fmla="*/ 573920 w 5551898"/>
              <a:gd name="connsiteY34" fmla="*/ 477446 h 4471823"/>
              <a:gd name="connsiteX35" fmla="*/ 498259 w 5551898"/>
              <a:gd name="connsiteY35" fmla="*/ 639835 h 4471823"/>
              <a:gd name="connsiteX36" fmla="*/ 345204 w 5551898"/>
              <a:gd name="connsiteY36" fmla="*/ 1083481 h 4471823"/>
              <a:gd name="connsiteX37" fmla="*/ 288559 w 5551898"/>
              <a:gd name="connsiteY37" fmla="*/ 1390978 h 4471823"/>
              <a:gd name="connsiteX38" fmla="*/ 231915 w 5551898"/>
              <a:gd name="connsiteY38" fmla="*/ 1876501 h 4471823"/>
              <a:gd name="connsiteX39" fmla="*/ 5338 w 5551898"/>
              <a:gd name="connsiteY39" fmla="*/ 2653336 h 4471823"/>
              <a:gd name="connsiteX40" fmla="*/ 70074 w 5551898"/>
              <a:gd name="connsiteY40" fmla="*/ 3211686 h 4471823"/>
              <a:gd name="connsiteX41" fmla="*/ 53890 w 5551898"/>
              <a:gd name="connsiteY41" fmla="*/ 3705301 h 4471823"/>
              <a:gd name="connsiteX42" fmla="*/ 345204 w 5551898"/>
              <a:gd name="connsiteY42" fmla="*/ 3810497 h 4471823"/>
              <a:gd name="connsiteX43" fmla="*/ 320927 w 5551898"/>
              <a:gd name="connsiteY43" fmla="*/ 4117994 h 4471823"/>
              <a:gd name="connsiteX44" fmla="*/ 426124 w 5551898"/>
              <a:gd name="connsiteY44" fmla="*/ 4457860 h 4471823"/>
              <a:gd name="connsiteX45" fmla="*/ 765989 w 5551898"/>
              <a:gd name="connsiteY45" fmla="*/ 4385032 h 4471823"/>
              <a:gd name="connsiteX46" fmla="*/ 1219143 w 5551898"/>
              <a:gd name="connsiteY46" fmla="*/ 4465952 h 4471823"/>
              <a:gd name="connsiteX47" fmla="*/ 1332432 w 5551898"/>
              <a:gd name="connsiteY47" fmla="*/ 4190823 h 4471823"/>
              <a:gd name="connsiteX48" fmla="*/ 1413352 w 5551898"/>
              <a:gd name="connsiteY48" fmla="*/ 3915694 h 4471823"/>
              <a:gd name="connsiteX49" fmla="*/ 1664205 w 5551898"/>
              <a:gd name="connsiteY49" fmla="*/ 3842865 h 4471823"/>
              <a:gd name="connsiteX50" fmla="*/ 1728942 w 5551898"/>
              <a:gd name="connsiteY50" fmla="*/ 3681024 h 4471823"/>
              <a:gd name="connsiteX51" fmla="*/ 1931242 w 5551898"/>
              <a:gd name="connsiteY51" fmla="*/ 3381619 h 4471823"/>
              <a:gd name="connsiteX52" fmla="*/ 2149727 w 5551898"/>
              <a:gd name="connsiteY52" fmla="*/ 3583920 h 4471823"/>
              <a:gd name="connsiteX53" fmla="*/ 2449133 w 5551898"/>
              <a:gd name="connsiteY53" fmla="*/ 3664840 h 4471823"/>
              <a:gd name="connsiteX54" fmla="*/ 2659526 w 5551898"/>
              <a:gd name="connsiteY54" fmla="*/ 4004706 h 4471823"/>
              <a:gd name="connsiteX55" fmla="*/ 2942747 w 5551898"/>
              <a:gd name="connsiteY55" fmla="*/ 3705301 h 4471823"/>
              <a:gd name="connsiteX56" fmla="*/ 3153140 w 5551898"/>
              <a:gd name="connsiteY56" fmla="*/ 3778129 h 4471823"/>
              <a:gd name="connsiteX57" fmla="*/ 3460637 w 5551898"/>
              <a:gd name="connsiteY57" fmla="*/ 3511092 h 4471823"/>
              <a:gd name="connsiteX58" fmla="*/ 3573926 w 5551898"/>
              <a:gd name="connsiteY58" fmla="*/ 3357343 h 4471823"/>
              <a:gd name="connsiteX59" fmla="*/ 3897607 w 5551898"/>
              <a:gd name="connsiteY59" fmla="*/ 3066030 h 4471823"/>
              <a:gd name="connsiteX60" fmla="*/ 4229381 w 5551898"/>
              <a:gd name="connsiteY60" fmla="*/ 2831361 h 4471823"/>
              <a:gd name="connsiteX61" fmla="*/ 4455958 w 5551898"/>
              <a:gd name="connsiteY61" fmla="*/ 2620968 h 4471823"/>
              <a:gd name="connsiteX62" fmla="*/ 4633982 w 5551898"/>
              <a:gd name="connsiteY62" fmla="*/ 2475311 h 4471823"/>
              <a:gd name="connsiteX63" fmla="*/ 4884835 w 5551898"/>
              <a:gd name="connsiteY63" fmla="*/ 2224458 h 4471823"/>
              <a:gd name="connsiteX64" fmla="*/ 5240885 w 5551898"/>
              <a:gd name="connsiteY64" fmla="*/ 1973605 h 4471823"/>
              <a:gd name="connsiteX65" fmla="*/ 5499830 w 5551898"/>
              <a:gd name="connsiteY65" fmla="*/ 2030249 h 4471823"/>
              <a:gd name="connsiteX66" fmla="*/ 5524106 w 5551898"/>
              <a:gd name="connsiteY66" fmla="*/ 1714660 h 4471823"/>
              <a:gd name="connsiteX0" fmla="*/ 5524106 w 5551898"/>
              <a:gd name="connsiteY0" fmla="*/ 1714660 h 4471823"/>
              <a:gd name="connsiteX1" fmla="*/ 5200425 w 5551898"/>
              <a:gd name="connsiteY1" fmla="*/ 1488083 h 4471823"/>
              <a:gd name="connsiteX2" fmla="*/ 4860559 w 5551898"/>
              <a:gd name="connsiteY2" fmla="*/ 1447623 h 4471823"/>
              <a:gd name="connsiteX3" fmla="*/ 4795823 w 5551898"/>
              <a:gd name="connsiteY3" fmla="*/ 1706568 h 4471823"/>
              <a:gd name="connsiteX4" fmla="*/ 4520694 w 5551898"/>
              <a:gd name="connsiteY4" fmla="*/ 2038341 h 4471823"/>
              <a:gd name="connsiteX5" fmla="*/ 4415497 w 5551898"/>
              <a:gd name="connsiteY5" fmla="*/ 2297286 h 4471823"/>
              <a:gd name="connsiteX6" fmla="*/ 4002804 w 5551898"/>
              <a:gd name="connsiteY6" fmla="*/ 2418667 h 4471823"/>
              <a:gd name="connsiteX7" fmla="*/ 3557742 w 5551898"/>
              <a:gd name="connsiteY7" fmla="*/ 2499587 h 4471823"/>
              <a:gd name="connsiteX8" fmla="*/ 3112680 w 5551898"/>
              <a:gd name="connsiteY8" fmla="*/ 2515771 h 4471823"/>
              <a:gd name="connsiteX9" fmla="*/ 2918471 w 5551898"/>
              <a:gd name="connsiteY9" fmla="*/ 2143538 h 4471823"/>
              <a:gd name="connsiteX10" fmla="*/ 3047943 w 5551898"/>
              <a:gd name="connsiteY10" fmla="*/ 1803672 h 4471823"/>
              <a:gd name="connsiteX11" fmla="*/ 2918471 w 5551898"/>
              <a:gd name="connsiteY11" fmla="*/ 1544727 h 4471823"/>
              <a:gd name="connsiteX12" fmla="*/ 2853735 w 5551898"/>
              <a:gd name="connsiteY12" fmla="*/ 1382886 h 4471823"/>
              <a:gd name="connsiteX13" fmla="*/ 3007483 w 5551898"/>
              <a:gd name="connsiteY13" fmla="*/ 1301966 h 4471823"/>
              <a:gd name="connsiteX14" fmla="*/ 3136956 w 5551898"/>
              <a:gd name="connsiteY14" fmla="*/ 1366702 h 4471823"/>
              <a:gd name="connsiteX15" fmla="*/ 3225968 w 5551898"/>
              <a:gd name="connsiteY15" fmla="*/ 1140125 h 4471823"/>
              <a:gd name="connsiteX16" fmla="*/ 3193600 w 5551898"/>
              <a:gd name="connsiteY16" fmla="*/ 840720 h 4471823"/>
              <a:gd name="connsiteX17" fmla="*/ 3031759 w 5551898"/>
              <a:gd name="connsiteY17" fmla="*/ 686971 h 4471823"/>
              <a:gd name="connsiteX18" fmla="*/ 2853735 w 5551898"/>
              <a:gd name="connsiteY18" fmla="*/ 573683 h 4471823"/>
              <a:gd name="connsiteX19" fmla="*/ 3031759 w 5551898"/>
              <a:gd name="connsiteY19" fmla="*/ 541315 h 4471823"/>
              <a:gd name="connsiteX20" fmla="*/ 3088404 w 5551898"/>
              <a:gd name="connsiteY20" fmla="*/ 436118 h 4471823"/>
              <a:gd name="connsiteX21" fmla="*/ 2942747 w 5551898"/>
              <a:gd name="connsiteY21" fmla="*/ 330922 h 4471823"/>
              <a:gd name="connsiteX22" fmla="*/ 2748538 w 5551898"/>
              <a:gd name="connsiteY22" fmla="*/ 152897 h 4471823"/>
              <a:gd name="connsiteX23" fmla="*/ 2303476 w 5551898"/>
              <a:gd name="connsiteY23" fmla="*/ 96253 h 4471823"/>
              <a:gd name="connsiteX24" fmla="*/ 1979795 w 5551898"/>
              <a:gd name="connsiteY24" fmla="*/ 47701 h 4471823"/>
              <a:gd name="connsiteX25" fmla="*/ 1785586 w 5551898"/>
              <a:gd name="connsiteY25" fmla="*/ 371382 h 4471823"/>
              <a:gd name="connsiteX26" fmla="*/ 1461904 w 5551898"/>
              <a:gd name="connsiteY26" fmla="*/ 452302 h 4471823"/>
              <a:gd name="connsiteX27" fmla="*/ 1251512 w 5551898"/>
              <a:gd name="connsiteY27" fmla="*/ 452302 h 4471823"/>
              <a:gd name="connsiteX28" fmla="*/ 1559009 w 5551898"/>
              <a:gd name="connsiteY28" fmla="*/ 266186 h 4471823"/>
              <a:gd name="connsiteX29" fmla="*/ 1591377 w 5551898"/>
              <a:gd name="connsiteY29" fmla="*/ 15332 h 4471823"/>
              <a:gd name="connsiteX30" fmla="*/ 1219143 w 5551898"/>
              <a:gd name="connsiteY30" fmla="*/ 71977 h 4471823"/>
              <a:gd name="connsiteX31" fmla="*/ 1073487 w 5551898"/>
              <a:gd name="connsiteY31" fmla="*/ 436118 h 4471823"/>
              <a:gd name="connsiteX32" fmla="*/ 911646 w 5551898"/>
              <a:gd name="connsiteY32" fmla="*/ 549407 h 4471823"/>
              <a:gd name="connsiteX33" fmla="*/ 677121 w 5551898"/>
              <a:gd name="connsiteY33" fmla="*/ 758816 h 4471823"/>
              <a:gd name="connsiteX34" fmla="*/ 573920 w 5551898"/>
              <a:gd name="connsiteY34" fmla="*/ 477446 h 4471823"/>
              <a:gd name="connsiteX35" fmla="*/ 498259 w 5551898"/>
              <a:gd name="connsiteY35" fmla="*/ 639835 h 4471823"/>
              <a:gd name="connsiteX36" fmla="*/ 345204 w 5551898"/>
              <a:gd name="connsiteY36" fmla="*/ 1083481 h 4471823"/>
              <a:gd name="connsiteX37" fmla="*/ 288559 w 5551898"/>
              <a:gd name="connsiteY37" fmla="*/ 1390978 h 4471823"/>
              <a:gd name="connsiteX38" fmla="*/ 231915 w 5551898"/>
              <a:gd name="connsiteY38" fmla="*/ 1876501 h 4471823"/>
              <a:gd name="connsiteX39" fmla="*/ 5338 w 5551898"/>
              <a:gd name="connsiteY39" fmla="*/ 2653336 h 4471823"/>
              <a:gd name="connsiteX40" fmla="*/ 70074 w 5551898"/>
              <a:gd name="connsiteY40" fmla="*/ 3211686 h 4471823"/>
              <a:gd name="connsiteX41" fmla="*/ 53890 w 5551898"/>
              <a:gd name="connsiteY41" fmla="*/ 3705301 h 4471823"/>
              <a:gd name="connsiteX42" fmla="*/ 345204 w 5551898"/>
              <a:gd name="connsiteY42" fmla="*/ 3810497 h 4471823"/>
              <a:gd name="connsiteX43" fmla="*/ 320927 w 5551898"/>
              <a:gd name="connsiteY43" fmla="*/ 4117994 h 4471823"/>
              <a:gd name="connsiteX44" fmla="*/ 426124 w 5551898"/>
              <a:gd name="connsiteY44" fmla="*/ 4457860 h 4471823"/>
              <a:gd name="connsiteX45" fmla="*/ 765989 w 5551898"/>
              <a:gd name="connsiteY45" fmla="*/ 4385032 h 4471823"/>
              <a:gd name="connsiteX46" fmla="*/ 1219143 w 5551898"/>
              <a:gd name="connsiteY46" fmla="*/ 4465952 h 4471823"/>
              <a:gd name="connsiteX47" fmla="*/ 1332432 w 5551898"/>
              <a:gd name="connsiteY47" fmla="*/ 4190823 h 4471823"/>
              <a:gd name="connsiteX48" fmla="*/ 1413352 w 5551898"/>
              <a:gd name="connsiteY48" fmla="*/ 3915694 h 4471823"/>
              <a:gd name="connsiteX49" fmla="*/ 1664205 w 5551898"/>
              <a:gd name="connsiteY49" fmla="*/ 3842865 h 4471823"/>
              <a:gd name="connsiteX50" fmla="*/ 1728942 w 5551898"/>
              <a:gd name="connsiteY50" fmla="*/ 3681024 h 4471823"/>
              <a:gd name="connsiteX51" fmla="*/ 1931242 w 5551898"/>
              <a:gd name="connsiteY51" fmla="*/ 3381619 h 4471823"/>
              <a:gd name="connsiteX52" fmla="*/ 2149727 w 5551898"/>
              <a:gd name="connsiteY52" fmla="*/ 3583920 h 4471823"/>
              <a:gd name="connsiteX53" fmla="*/ 2449133 w 5551898"/>
              <a:gd name="connsiteY53" fmla="*/ 3664840 h 4471823"/>
              <a:gd name="connsiteX54" fmla="*/ 2659526 w 5551898"/>
              <a:gd name="connsiteY54" fmla="*/ 4004706 h 4471823"/>
              <a:gd name="connsiteX55" fmla="*/ 2942747 w 5551898"/>
              <a:gd name="connsiteY55" fmla="*/ 3705301 h 4471823"/>
              <a:gd name="connsiteX56" fmla="*/ 3153140 w 5551898"/>
              <a:gd name="connsiteY56" fmla="*/ 3778129 h 4471823"/>
              <a:gd name="connsiteX57" fmla="*/ 3460637 w 5551898"/>
              <a:gd name="connsiteY57" fmla="*/ 3511092 h 4471823"/>
              <a:gd name="connsiteX58" fmla="*/ 3573926 w 5551898"/>
              <a:gd name="connsiteY58" fmla="*/ 3357343 h 4471823"/>
              <a:gd name="connsiteX59" fmla="*/ 3897607 w 5551898"/>
              <a:gd name="connsiteY59" fmla="*/ 3066030 h 4471823"/>
              <a:gd name="connsiteX60" fmla="*/ 4229381 w 5551898"/>
              <a:gd name="connsiteY60" fmla="*/ 2831361 h 4471823"/>
              <a:gd name="connsiteX61" fmla="*/ 4455958 w 5551898"/>
              <a:gd name="connsiteY61" fmla="*/ 2620968 h 4471823"/>
              <a:gd name="connsiteX62" fmla="*/ 4633982 w 5551898"/>
              <a:gd name="connsiteY62" fmla="*/ 2475311 h 4471823"/>
              <a:gd name="connsiteX63" fmla="*/ 4884835 w 5551898"/>
              <a:gd name="connsiteY63" fmla="*/ 2224458 h 4471823"/>
              <a:gd name="connsiteX64" fmla="*/ 5240885 w 5551898"/>
              <a:gd name="connsiteY64" fmla="*/ 1973605 h 4471823"/>
              <a:gd name="connsiteX65" fmla="*/ 5499830 w 5551898"/>
              <a:gd name="connsiteY65" fmla="*/ 2030249 h 4471823"/>
              <a:gd name="connsiteX66" fmla="*/ 5524106 w 5551898"/>
              <a:gd name="connsiteY66" fmla="*/ 1714660 h 4471823"/>
              <a:gd name="connsiteX0" fmla="*/ 5524106 w 5551898"/>
              <a:gd name="connsiteY0" fmla="*/ 1714660 h 4471823"/>
              <a:gd name="connsiteX1" fmla="*/ 5200425 w 5551898"/>
              <a:gd name="connsiteY1" fmla="*/ 1488083 h 4471823"/>
              <a:gd name="connsiteX2" fmla="*/ 4860559 w 5551898"/>
              <a:gd name="connsiteY2" fmla="*/ 1447623 h 4471823"/>
              <a:gd name="connsiteX3" fmla="*/ 4795823 w 5551898"/>
              <a:gd name="connsiteY3" fmla="*/ 1706568 h 4471823"/>
              <a:gd name="connsiteX4" fmla="*/ 4520694 w 5551898"/>
              <a:gd name="connsiteY4" fmla="*/ 2038341 h 4471823"/>
              <a:gd name="connsiteX5" fmla="*/ 4415497 w 5551898"/>
              <a:gd name="connsiteY5" fmla="*/ 2297286 h 4471823"/>
              <a:gd name="connsiteX6" fmla="*/ 4002804 w 5551898"/>
              <a:gd name="connsiteY6" fmla="*/ 2418667 h 4471823"/>
              <a:gd name="connsiteX7" fmla="*/ 3557742 w 5551898"/>
              <a:gd name="connsiteY7" fmla="*/ 2499587 h 4471823"/>
              <a:gd name="connsiteX8" fmla="*/ 3112680 w 5551898"/>
              <a:gd name="connsiteY8" fmla="*/ 2515771 h 4471823"/>
              <a:gd name="connsiteX9" fmla="*/ 2918471 w 5551898"/>
              <a:gd name="connsiteY9" fmla="*/ 2143538 h 4471823"/>
              <a:gd name="connsiteX10" fmla="*/ 3047943 w 5551898"/>
              <a:gd name="connsiteY10" fmla="*/ 1803672 h 4471823"/>
              <a:gd name="connsiteX11" fmla="*/ 2918471 w 5551898"/>
              <a:gd name="connsiteY11" fmla="*/ 1544727 h 4471823"/>
              <a:gd name="connsiteX12" fmla="*/ 2853735 w 5551898"/>
              <a:gd name="connsiteY12" fmla="*/ 1382886 h 4471823"/>
              <a:gd name="connsiteX13" fmla="*/ 3007483 w 5551898"/>
              <a:gd name="connsiteY13" fmla="*/ 1301966 h 4471823"/>
              <a:gd name="connsiteX14" fmla="*/ 3136956 w 5551898"/>
              <a:gd name="connsiteY14" fmla="*/ 1366702 h 4471823"/>
              <a:gd name="connsiteX15" fmla="*/ 3225968 w 5551898"/>
              <a:gd name="connsiteY15" fmla="*/ 1140125 h 4471823"/>
              <a:gd name="connsiteX16" fmla="*/ 3193600 w 5551898"/>
              <a:gd name="connsiteY16" fmla="*/ 840720 h 4471823"/>
              <a:gd name="connsiteX17" fmla="*/ 3031759 w 5551898"/>
              <a:gd name="connsiteY17" fmla="*/ 686971 h 4471823"/>
              <a:gd name="connsiteX18" fmla="*/ 2853735 w 5551898"/>
              <a:gd name="connsiteY18" fmla="*/ 573683 h 4471823"/>
              <a:gd name="connsiteX19" fmla="*/ 3031759 w 5551898"/>
              <a:gd name="connsiteY19" fmla="*/ 541315 h 4471823"/>
              <a:gd name="connsiteX20" fmla="*/ 3088404 w 5551898"/>
              <a:gd name="connsiteY20" fmla="*/ 436118 h 4471823"/>
              <a:gd name="connsiteX21" fmla="*/ 2942747 w 5551898"/>
              <a:gd name="connsiteY21" fmla="*/ 330922 h 4471823"/>
              <a:gd name="connsiteX22" fmla="*/ 2748538 w 5551898"/>
              <a:gd name="connsiteY22" fmla="*/ 152897 h 4471823"/>
              <a:gd name="connsiteX23" fmla="*/ 2303476 w 5551898"/>
              <a:gd name="connsiteY23" fmla="*/ 96253 h 4471823"/>
              <a:gd name="connsiteX24" fmla="*/ 1979795 w 5551898"/>
              <a:gd name="connsiteY24" fmla="*/ 47701 h 4471823"/>
              <a:gd name="connsiteX25" fmla="*/ 1785586 w 5551898"/>
              <a:gd name="connsiteY25" fmla="*/ 371382 h 4471823"/>
              <a:gd name="connsiteX26" fmla="*/ 1461904 w 5551898"/>
              <a:gd name="connsiteY26" fmla="*/ 452302 h 4471823"/>
              <a:gd name="connsiteX27" fmla="*/ 1251512 w 5551898"/>
              <a:gd name="connsiteY27" fmla="*/ 452302 h 4471823"/>
              <a:gd name="connsiteX28" fmla="*/ 1559009 w 5551898"/>
              <a:gd name="connsiteY28" fmla="*/ 266186 h 4471823"/>
              <a:gd name="connsiteX29" fmla="*/ 1591377 w 5551898"/>
              <a:gd name="connsiteY29" fmla="*/ 15332 h 4471823"/>
              <a:gd name="connsiteX30" fmla="*/ 1219143 w 5551898"/>
              <a:gd name="connsiteY30" fmla="*/ 71977 h 4471823"/>
              <a:gd name="connsiteX31" fmla="*/ 1073487 w 5551898"/>
              <a:gd name="connsiteY31" fmla="*/ 436118 h 4471823"/>
              <a:gd name="connsiteX32" fmla="*/ 911646 w 5551898"/>
              <a:gd name="connsiteY32" fmla="*/ 549407 h 4471823"/>
              <a:gd name="connsiteX33" fmla="*/ 677121 w 5551898"/>
              <a:gd name="connsiteY33" fmla="*/ 758816 h 4471823"/>
              <a:gd name="connsiteX34" fmla="*/ 573920 w 5551898"/>
              <a:gd name="connsiteY34" fmla="*/ 477446 h 4471823"/>
              <a:gd name="connsiteX35" fmla="*/ 498259 w 5551898"/>
              <a:gd name="connsiteY35" fmla="*/ 639835 h 4471823"/>
              <a:gd name="connsiteX36" fmla="*/ 345204 w 5551898"/>
              <a:gd name="connsiteY36" fmla="*/ 1083481 h 4471823"/>
              <a:gd name="connsiteX37" fmla="*/ 288559 w 5551898"/>
              <a:gd name="connsiteY37" fmla="*/ 1390978 h 4471823"/>
              <a:gd name="connsiteX38" fmla="*/ 231915 w 5551898"/>
              <a:gd name="connsiteY38" fmla="*/ 1876501 h 4471823"/>
              <a:gd name="connsiteX39" fmla="*/ 5338 w 5551898"/>
              <a:gd name="connsiteY39" fmla="*/ 2653336 h 4471823"/>
              <a:gd name="connsiteX40" fmla="*/ 70074 w 5551898"/>
              <a:gd name="connsiteY40" fmla="*/ 3211686 h 4471823"/>
              <a:gd name="connsiteX41" fmla="*/ 53890 w 5551898"/>
              <a:gd name="connsiteY41" fmla="*/ 3705301 h 4471823"/>
              <a:gd name="connsiteX42" fmla="*/ 345204 w 5551898"/>
              <a:gd name="connsiteY42" fmla="*/ 3810497 h 4471823"/>
              <a:gd name="connsiteX43" fmla="*/ 320927 w 5551898"/>
              <a:gd name="connsiteY43" fmla="*/ 4117994 h 4471823"/>
              <a:gd name="connsiteX44" fmla="*/ 426124 w 5551898"/>
              <a:gd name="connsiteY44" fmla="*/ 4457860 h 4471823"/>
              <a:gd name="connsiteX45" fmla="*/ 765989 w 5551898"/>
              <a:gd name="connsiteY45" fmla="*/ 4385032 h 4471823"/>
              <a:gd name="connsiteX46" fmla="*/ 1219143 w 5551898"/>
              <a:gd name="connsiteY46" fmla="*/ 4465952 h 4471823"/>
              <a:gd name="connsiteX47" fmla="*/ 1332432 w 5551898"/>
              <a:gd name="connsiteY47" fmla="*/ 4190823 h 4471823"/>
              <a:gd name="connsiteX48" fmla="*/ 1413352 w 5551898"/>
              <a:gd name="connsiteY48" fmla="*/ 3915694 h 4471823"/>
              <a:gd name="connsiteX49" fmla="*/ 1664205 w 5551898"/>
              <a:gd name="connsiteY49" fmla="*/ 3842865 h 4471823"/>
              <a:gd name="connsiteX50" fmla="*/ 1728942 w 5551898"/>
              <a:gd name="connsiteY50" fmla="*/ 3681024 h 4471823"/>
              <a:gd name="connsiteX51" fmla="*/ 1931242 w 5551898"/>
              <a:gd name="connsiteY51" fmla="*/ 3381619 h 4471823"/>
              <a:gd name="connsiteX52" fmla="*/ 2149727 w 5551898"/>
              <a:gd name="connsiteY52" fmla="*/ 3583920 h 4471823"/>
              <a:gd name="connsiteX53" fmla="*/ 2449133 w 5551898"/>
              <a:gd name="connsiteY53" fmla="*/ 3664840 h 4471823"/>
              <a:gd name="connsiteX54" fmla="*/ 2659526 w 5551898"/>
              <a:gd name="connsiteY54" fmla="*/ 4004706 h 4471823"/>
              <a:gd name="connsiteX55" fmla="*/ 2942747 w 5551898"/>
              <a:gd name="connsiteY55" fmla="*/ 3705301 h 4471823"/>
              <a:gd name="connsiteX56" fmla="*/ 3153140 w 5551898"/>
              <a:gd name="connsiteY56" fmla="*/ 3778129 h 4471823"/>
              <a:gd name="connsiteX57" fmla="*/ 3460637 w 5551898"/>
              <a:gd name="connsiteY57" fmla="*/ 3511092 h 4471823"/>
              <a:gd name="connsiteX58" fmla="*/ 3573926 w 5551898"/>
              <a:gd name="connsiteY58" fmla="*/ 3357343 h 4471823"/>
              <a:gd name="connsiteX59" fmla="*/ 3897607 w 5551898"/>
              <a:gd name="connsiteY59" fmla="*/ 3066030 h 4471823"/>
              <a:gd name="connsiteX60" fmla="*/ 4229381 w 5551898"/>
              <a:gd name="connsiteY60" fmla="*/ 2831361 h 4471823"/>
              <a:gd name="connsiteX61" fmla="*/ 4455958 w 5551898"/>
              <a:gd name="connsiteY61" fmla="*/ 2620968 h 4471823"/>
              <a:gd name="connsiteX62" fmla="*/ 4633982 w 5551898"/>
              <a:gd name="connsiteY62" fmla="*/ 2475311 h 4471823"/>
              <a:gd name="connsiteX63" fmla="*/ 4884835 w 5551898"/>
              <a:gd name="connsiteY63" fmla="*/ 2224458 h 4471823"/>
              <a:gd name="connsiteX64" fmla="*/ 5240885 w 5551898"/>
              <a:gd name="connsiteY64" fmla="*/ 1973605 h 4471823"/>
              <a:gd name="connsiteX65" fmla="*/ 5499830 w 5551898"/>
              <a:gd name="connsiteY65" fmla="*/ 2030249 h 4471823"/>
              <a:gd name="connsiteX66" fmla="*/ 5524106 w 5551898"/>
              <a:gd name="connsiteY66" fmla="*/ 1714660 h 4471823"/>
              <a:gd name="connsiteX0" fmla="*/ 5524106 w 5551898"/>
              <a:gd name="connsiteY0" fmla="*/ 1714660 h 4471823"/>
              <a:gd name="connsiteX1" fmla="*/ 5200425 w 5551898"/>
              <a:gd name="connsiteY1" fmla="*/ 1488083 h 4471823"/>
              <a:gd name="connsiteX2" fmla="*/ 4860559 w 5551898"/>
              <a:gd name="connsiteY2" fmla="*/ 1447623 h 4471823"/>
              <a:gd name="connsiteX3" fmla="*/ 4795823 w 5551898"/>
              <a:gd name="connsiteY3" fmla="*/ 1706568 h 4471823"/>
              <a:gd name="connsiteX4" fmla="*/ 4520694 w 5551898"/>
              <a:gd name="connsiteY4" fmla="*/ 2038341 h 4471823"/>
              <a:gd name="connsiteX5" fmla="*/ 4415497 w 5551898"/>
              <a:gd name="connsiteY5" fmla="*/ 2297286 h 4471823"/>
              <a:gd name="connsiteX6" fmla="*/ 4002804 w 5551898"/>
              <a:gd name="connsiteY6" fmla="*/ 2418667 h 4471823"/>
              <a:gd name="connsiteX7" fmla="*/ 3557742 w 5551898"/>
              <a:gd name="connsiteY7" fmla="*/ 2499587 h 4471823"/>
              <a:gd name="connsiteX8" fmla="*/ 3112680 w 5551898"/>
              <a:gd name="connsiteY8" fmla="*/ 2515771 h 4471823"/>
              <a:gd name="connsiteX9" fmla="*/ 2918471 w 5551898"/>
              <a:gd name="connsiteY9" fmla="*/ 2143538 h 4471823"/>
              <a:gd name="connsiteX10" fmla="*/ 3047943 w 5551898"/>
              <a:gd name="connsiteY10" fmla="*/ 1803672 h 4471823"/>
              <a:gd name="connsiteX11" fmla="*/ 2918471 w 5551898"/>
              <a:gd name="connsiteY11" fmla="*/ 1544727 h 4471823"/>
              <a:gd name="connsiteX12" fmla="*/ 2853735 w 5551898"/>
              <a:gd name="connsiteY12" fmla="*/ 1382886 h 4471823"/>
              <a:gd name="connsiteX13" fmla="*/ 3007483 w 5551898"/>
              <a:gd name="connsiteY13" fmla="*/ 1301966 h 4471823"/>
              <a:gd name="connsiteX14" fmla="*/ 3136956 w 5551898"/>
              <a:gd name="connsiteY14" fmla="*/ 1366702 h 4471823"/>
              <a:gd name="connsiteX15" fmla="*/ 3225968 w 5551898"/>
              <a:gd name="connsiteY15" fmla="*/ 1140125 h 4471823"/>
              <a:gd name="connsiteX16" fmla="*/ 3193600 w 5551898"/>
              <a:gd name="connsiteY16" fmla="*/ 840720 h 4471823"/>
              <a:gd name="connsiteX17" fmla="*/ 3031759 w 5551898"/>
              <a:gd name="connsiteY17" fmla="*/ 686971 h 4471823"/>
              <a:gd name="connsiteX18" fmla="*/ 2853735 w 5551898"/>
              <a:gd name="connsiteY18" fmla="*/ 573683 h 4471823"/>
              <a:gd name="connsiteX19" fmla="*/ 3031759 w 5551898"/>
              <a:gd name="connsiteY19" fmla="*/ 541315 h 4471823"/>
              <a:gd name="connsiteX20" fmla="*/ 3088404 w 5551898"/>
              <a:gd name="connsiteY20" fmla="*/ 436118 h 4471823"/>
              <a:gd name="connsiteX21" fmla="*/ 2942747 w 5551898"/>
              <a:gd name="connsiteY21" fmla="*/ 330922 h 4471823"/>
              <a:gd name="connsiteX22" fmla="*/ 2748538 w 5551898"/>
              <a:gd name="connsiteY22" fmla="*/ 152897 h 4471823"/>
              <a:gd name="connsiteX23" fmla="*/ 2303476 w 5551898"/>
              <a:gd name="connsiteY23" fmla="*/ 96253 h 4471823"/>
              <a:gd name="connsiteX24" fmla="*/ 1979795 w 5551898"/>
              <a:gd name="connsiteY24" fmla="*/ 47701 h 4471823"/>
              <a:gd name="connsiteX25" fmla="*/ 1785586 w 5551898"/>
              <a:gd name="connsiteY25" fmla="*/ 371382 h 4471823"/>
              <a:gd name="connsiteX26" fmla="*/ 1461904 w 5551898"/>
              <a:gd name="connsiteY26" fmla="*/ 452302 h 4471823"/>
              <a:gd name="connsiteX27" fmla="*/ 1251512 w 5551898"/>
              <a:gd name="connsiteY27" fmla="*/ 452302 h 4471823"/>
              <a:gd name="connsiteX28" fmla="*/ 1559009 w 5551898"/>
              <a:gd name="connsiteY28" fmla="*/ 266186 h 4471823"/>
              <a:gd name="connsiteX29" fmla="*/ 1591377 w 5551898"/>
              <a:gd name="connsiteY29" fmla="*/ 15332 h 4471823"/>
              <a:gd name="connsiteX30" fmla="*/ 1219143 w 5551898"/>
              <a:gd name="connsiteY30" fmla="*/ 71977 h 4471823"/>
              <a:gd name="connsiteX31" fmla="*/ 1073487 w 5551898"/>
              <a:gd name="connsiteY31" fmla="*/ 436118 h 4471823"/>
              <a:gd name="connsiteX32" fmla="*/ 911646 w 5551898"/>
              <a:gd name="connsiteY32" fmla="*/ 549407 h 4471823"/>
              <a:gd name="connsiteX33" fmla="*/ 677121 w 5551898"/>
              <a:gd name="connsiteY33" fmla="*/ 758816 h 4471823"/>
              <a:gd name="connsiteX34" fmla="*/ 573920 w 5551898"/>
              <a:gd name="connsiteY34" fmla="*/ 477446 h 4471823"/>
              <a:gd name="connsiteX35" fmla="*/ 498259 w 5551898"/>
              <a:gd name="connsiteY35" fmla="*/ 639835 h 4471823"/>
              <a:gd name="connsiteX36" fmla="*/ 345204 w 5551898"/>
              <a:gd name="connsiteY36" fmla="*/ 1083481 h 4471823"/>
              <a:gd name="connsiteX37" fmla="*/ 288559 w 5551898"/>
              <a:gd name="connsiteY37" fmla="*/ 1390978 h 4471823"/>
              <a:gd name="connsiteX38" fmla="*/ 231915 w 5551898"/>
              <a:gd name="connsiteY38" fmla="*/ 1876501 h 4471823"/>
              <a:gd name="connsiteX39" fmla="*/ 5338 w 5551898"/>
              <a:gd name="connsiteY39" fmla="*/ 2653336 h 4471823"/>
              <a:gd name="connsiteX40" fmla="*/ 70074 w 5551898"/>
              <a:gd name="connsiteY40" fmla="*/ 3211686 h 4471823"/>
              <a:gd name="connsiteX41" fmla="*/ 53890 w 5551898"/>
              <a:gd name="connsiteY41" fmla="*/ 3705301 h 4471823"/>
              <a:gd name="connsiteX42" fmla="*/ 345204 w 5551898"/>
              <a:gd name="connsiteY42" fmla="*/ 3810497 h 4471823"/>
              <a:gd name="connsiteX43" fmla="*/ 320927 w 5551898"/>
              <a:gd name="connsiteY43" fmla="*/ 4117994 h 4471823"/>
              <a:gd name="connsiteX44" fmla="*/ 426124 w 5551898"/>
              <a:gd name="connsiteY44" fmla="*/ 4457860 h 4471823"/>
              <a:gd name="connsiteX45" fmla="*/ 765989 w 5551898"/>
              <a:gd name="connsiteY45" fmla="*/ 4385032 h 4471823"/>
              <a:gd name="connsiteX46" fmla="*/ 1219143 w 5551898"/>
              <a:gd name="connsiteY46" fmla="*/ 4465952 h 4471823"/>
              <a:gd name="connsiteX47" fmla="*/ 1332432 w 5551898"/>
              <a:gd name="connsiteY47" fmla="*/ 4190823 h 4471823"/>
              <a:gd name="connsiteX48" fmla="*/ 1413352 w 5551898"/>
              <a:gd name="connsiteY48" fmla="*/ 3915694 h 4471823"/>
              <a:gd name="connsiteX49" fmla="*/ 1664205 w 5551898"/>
              <a:gd name="connsiteY49" fmla="*/ 3842865 h 4471823"/>
              <a:gd name="connsiteX50" fmla="*/ 1728942 w 5551898"/>
              <a:gd name="connsiteY50" fmla="*/ 3681024 h 4471823"/>
              <a:gd name="connsiteX51" fmla="*/ 1931242 w 5551898"/>
              <a:gd name="connsiteY51" fmla="*/ 3381619 h 4471823"/>
              <a:gd name="connsiteX52" fmla="*/ 2149727 w 5551898"/>
              <a:gd name="connsiteY52" fmla="*/ 3583920 h 4471823"/>
              <a:gd name="connsiteX53" fmla="*/ 2449133 w 5551898"/>
              <a:gd name="connsiteY53" fmla="*/ 3664840 h 4471823"/>
              <a:gd name="connsiteX54" fmla="*/ 2659526 w 5551898"/>
              <a:gd name="connsiteY54" fmla="*/ 4004706 h 4471823"/>
              <a:gd name="connsiteX55" fmla="*/ 2942747 w 5551898"/>
              <a:gd name="connsiteY55" fmla="*/ 3705301 h 4471823"/>
              <a:gd name="connsiteX56" fmla="*/ 3153140 w 5551898"/>
              <a:gd name="connsiteY56" fmla="*/ 3778129 h 4471823"/>
              <a:gd name="connsiteX57" fmla="*/ 3460637 w 5551898"/>
              <a:gd name="connsiteY57" fmla="*/ 3511092 h 4471823"/>
              <a:gd name="connsiteX58" fmla="*/ 3573926 w 5551898"/>
              <a:gd name="connsiteY58" fmla="*/ 3357343 h 4471823"/>
              <a:gd name="connsiteX59" fmla="*/ 3897607 w 5551898"/>
              <a:gd name="connsiteY59" fmla="*/ 3066030 h 4471823"/>
              <a:gd name="connsiteX60" fmla="*/ 4229381 w 5551898"/>
              <a:gd name="connsiteY60" fmla="*/ 2831361 h 4471823"/>
              <a:gd name="connsiteX61" fmla="*/ 4455958 w 5551898"/>
              <a:gd name="connsiteY61" fmla="*/ 2620968 h 4471823"/>
              <a:gd name="connsiteX62" fmla="*/ 4633982 w 5551898"/>
              <a:gd name="connsiteY62" fmla="*/ 2475311 h 4471823"/>
              <a:gd name="connsiteX63" fmla="*/ 4884835 w 5551898"/>
              <a:gd name="connsiteY63" fmla="*/ 2224458 h 4471823"/>
              <a:gd name="connsiteX64" fmla="*/ 5240885 w 5551898"/>
              <a:gd name="connsiteY64" fmla="*/ 1973605 h 4471823"/>
              <a:gd name="connsiteX65" fmla="*/ 5499830 w 5551898"/>
              <a:gd name="connsiteY65" fmla="*/ 2030249 h 4471823"/>
              <a:gd name="connsiteX66" fmla="*/ 5524106 w 5551898"/>
              <a:gd name="connsiteY66" fmla="*/ 1714660 h 4471823"/>
              <a:gd name="connsiteX0" fmla="*/ 5524106 w 5551898"/>
              <a:gd name="connsiteY0" fmla="*/ 1714660 h 4471823"/>
              <a:gd name="connsiteX1" fmla="*/ 5200425 w 5551898"/>
              <a:gd name="connsiteY1" fmla="*/ 1488083 h 4471823"/>
              <a:gd name="connsiteX2" fmla="*/ 4860559 w 5551898"/>
              <a:gd name="connsiteY2" fmla="*/ 1447623 h 4471823"/>
              <a:gd name="connsiteX3" fmla="*/ 4795823 w 5551898"/>
              <a:gd name="connsiteY3" fmla="*/ 1706568 h 4471823"/>
              <a:gd name="connsiteX4" fmla="*/ 4520694 w 5551898"/>
              <a:gd name="connsiteY4" fmla="*/ 2038341 h 4471823"/>
              <a:gd name="connsiteX5" fmla="*/ 4415497 w 5551898"/>
              <a:gd name="connsiteY5" fmla="*/ 2297286 h 4471823"/>
              <a:gd name="connsiteX6" fmla="*/ 4002804 w 5551898"/>
              <a:gd name="connsiteY6" fmla="*/ 2418667 h 4471823"/>
              <a:gd name="connsiteX7" fmla="*/ 3557742 w 5551898"/>
              <a:gd name="connsiteY7" fmla="*/ 2499587 h 4471823"/>
              <a:gd name="connsiteX8" fmla="*/ 3112680 w 5551898"/>
              <a:gd name="connsiteY8" fmla="*/ 2515771 h 4471823"/>
              <a:gd name="connsiteX9" fmla="*/ 2918471 w 5551898"/>
              <a:gd name="connsiteY9" fmla="*/ 2143538 h 4471823"/>
              <a:gd name="connsiteX10" fmla="*/ 3047943 w 5551898"/>
              <a:gd name="connsiteY10" fmla="*/ 1803672 h 4471823"/>
              <a:gd name="connsiteX11" fmla="*/ 2918471 w 5551898"/>
              <a:gd name="connsiteY11" fmla="*/ 1544727 h 4471823"/>
              <a:gd name="connsiteX12" fmla="*/ 2853735 w 5551898"/>
              <a:gd name="connsiteY12" fmla="*/ 1382886 h 4471823"/>
              <a:gd name="connsiteX13" fmla="*/ 3007483 w 5551898"/>
              <a:gd name="connsiteY13" fmla="*/ 1301966 h 4471823"/>
              <a:gd name="connsiteX14" fmla="*/ 3136956 w 5551898"/>
              <a:gd name="connsiteY14" fmla="*/ 1366702 h 4471823"/>
              <a:gd name="connsiteX15" fmla="*/ 3225968 w 5551898"/>
              <a:gd name="connsiteY15" fmla="*/ 1140125 h 4471823"/>
              <a:gd name="connsiteX16" fmla="*/ 3193600 w 5551898"/>
              <a:gd name="connsiteY16" fmla="*/ 840720 h 4471823"/>
              <a:gd name="connsiteX17" fmla="*/ 3031759 w 5551898"/>
              <a:gd name="connsiteY17" fmla="*/ 686971 h 4471823"/>
              <a:gd name="connsiteX18" fmla="*/ 2853735 w 5551898"/>
              <a:gd name="connsiteY18" fmla="*/ 573683 h 4471823"/>
              <a:gd name="connsiteX19" fmla="*/ 3031759 w 5551898"/>
              <a:gd name="connsiteY19" fmla="*/ 541315 h 4471823"/>
              <a:gd name="connsiteX20" fmla="*/ 3088404 w 5551898"/>
              <a:gd name="connsiteY20" fmla="*/ 436118 h 4471823"/>
              <a:gd name="connsiteX21" fmla="*/ 2942747 w 5551898"/>
              <a:gd name="connsiteY21" fmla="*/ 330922 h 4471823"/>
              <a:gd name="connsiteX22" fmla="*/ 2748538 w 5551898"/>
              <a:gd name="connsiteY22" fmla="*/ 152897 h 4471823"/>
              <a:gd name="connsiteX23" fmla="*/ 2303476 w 5551898"/>
              <a:gd name="connsiteY23" fmla="*/ 96253 h 4471823"/>
              <a:gd name="connsiteX24" fmla="*/ 1979795 w 5551898"/>
              <a:gd name="connsiteY24" fmla="*/ 47701 h 4471823"/>
              <a:gd name="connsiteX25" fmla="*/ 1785586 w 5551898"/>
              <a:gd name="connsiteY25" fmla="*/ 371382 h 4471823"/>
              <a:gd name="connsiteX26" fmla="*/ 1461904 w 5551898"/>
              <a:gd name="connsiteY26" fmla="*/ 452302 h 4471823"/>
              <a:gd name="connsiteX27" fmla="*/ 1251512 w 5551898"/>
              <a:gd name="connsiteY27" fmla="*/ 452302 h 4471823"/>
              <a:gd name="connsiteX28" fmla="*/ 1559009 w 5551898"/>
              <a:gd name="connsiteY28" fmla="*/ 266186 h 4471823"/>
              <a:gd name="connsiteX29" fmla="*/ 1591377 w 5551898"/>
              <a:gd name="connsiteY29" fmla="*/ 15332 h 4471823"/>
              <a:gd name="connsiteX30" fmla="*/ 1219143 w 5551898"/>
              <a:gd name="connsiteY30" fmla="*/ 71977 h 4471823"/>
              <a:gd name="connsiteX31" fmla="*/ 1073487 w 5551898"/>
              <a:gd name="connsiteY31" fmla="*/ 436118 h 4471823"/>
              <a:gd name="connsiteX32" fmla="*/ 911646 w 5551898"/>
              <a:gd name="connsiteY32" fmla="*/ 549407 h 4471823"/>
              <a:gd name="connsiteX33" fmla="*/ 677121 w 5551898"/>
              <a:gd name="connsiteY33" fmla="*/ 758816 h 4471823"/>
              <a:gd name="connsiteX34" fmla="*/ 573920 w 5551898"/>
              <a:gd name="connsiteY34" fmla="*/ 477446 h 4471823"/>
              <a:gd name="connsiteX35" fmla="*/ 498259 w 5551898"/>
              <a:gd name="connsiteY35" fmla="*/ 639835 h 4471823"/>
              <a:gd name="connsiteX36" fmla="*/ 345204 w 5551898"/>
              <a:gd name="connsiteY36" fmla="*/ 1083481 h 4471823"/>
              <a:gd name="connsiteX37" fmla="*/ 288559 w 5551898"/>
              <a:gd name="connsiteY37" fmla="*/ 1390978 h 4471823"/>
              <a:gd name="connsiteX38" fmla="*/ 231915 w 5551898"/>
              <a:gd name="connsiteY38" fmla="*/ 1876501 h 4471823"/>
              <a:gd name="connsiteX39" fmla="*/ 5338 w 5551898"/>
              <a:gd name="connsiteY39" fmla="*/ 2653336 h 4471823"/>
              <a:gd name="connsiteX40" fmla="*/ 70074 w 5551898"/>
              <a:gd name="connsiteY40" fmla="*/ 3211686 h 4471823"/>
              <a:gd name="connsiteX41" fmla="*/ 53890 w 5551898"/>
              <a:gd name="connsiteY41" fmla="*/ 3705301 h 4471823"/>
              <a:gd name="connsiteX42" fmla="*/ 345204 w 5551898"/>
              <a:gd name="connsiteY42" fmla="*/ 3810497 h 4471823"/>
              <a:gd name="connsiteX43" fmla="*/ 320927 w 5551898"/>
              <a:gd name="connsiteY43" fmla="*/ 4117994 h 4471823"/>
              <a:gd name="connsiteX44" fmla="*/ 426124 w 5551898"/>
              <a:gd name="connsiteY44" fmla="*/ 4457860 h 4471823"/>
              <a:gd name="connsiteX45" fmla="*/ 765989 w 5551898"/>
              <a:gd name="connsiteY45" fmla="*/ 4385032 h 4471823"/>
              <a:gd name="connsiteX46" fmla="*/ 1219143 w 5551898"/>
              <a:gd name="connsiteY46" fmla="*/ 4465952 h 4471823"/>
              <a:gd name="connsiteX47" fmla="*/ 1332432 w 5551898"/>
              <a:gd name="connsiteY47" fmla="*/ 4190823 h 4471823"/>
              <a:gd name="connsiteX48" fmla="*/ 1413352 w 5551898"/>
              <a:gd name="connsiteY48" fmla="*/ 3915694 h 4471823"/>
              <a:gd name="connsiteX49" fmla="*/ 1664205 w 5551898"/>
              <a:gd name="connsiteY49" fmla="*/ 3842865 h 4471823"/>
              <a:gd name="connsiteX50" fmla="*/ 1728942 w 5551898"/>
              <a:gd name="connsiteY50" fmla="*/ 3681024 h 4471823"/>
              <a:gd name="connsiteX51" fmla="*/ 1931242 w 5551898"/>
              <a:gd name="connsiteY51" fmla="*/ 3381619 h 4471823"/>
              <a:gd name="connsiteX52" fmla="*/ 2149727 w 5551898"/>
              <a:gd name="connsiteY52" fmla="*/ 3583920 h 4471823"/>
              <a:gd name="connsiteX53" fmla="*/ 2449133 w 5551898"/>
              <a:gd name="connsiteY53" fmla="*/ 3664840 h 4471823"/>
              <a:gd name="connsiteX54" fmla="*/ 2659526 w 5551898"/>
              <a:gd name="connsiteY54" fmla="*/ 4004706 h 4471823"/>
              <a:gd name="connsiteX55" fmla="*/ 2942747 w 5551898"/>
              <a:gd name="connsiteY55" fmla="*/ 3705301 h 4471823"/>
              <a:gd name="connsiteX56" fmla="*/ 3153140 w 5551898"/>
              <a:gd name="connsiteY56" fmla="*/ 3778129 h 4471823"/>
              <a:gd name="connsiteX57" fmla="*/ 3460637 w 5551898"/>
              <a:gd name="connsiteY57" fmla="*/ 3511092 h 4471823"/>
              <a:gd name="connsiteX58" fmla="*/ 3573926 w 5551898"/>
              <a:gd name="connsiteY58" fmla="*/ 3357343 h 4471823"/>
              <a:gd name="connsiteX59" fmla="*/ 3897607 w 5551898"/>
              <a:gd name="connsiteY59" fmla="*/ 3066030 h 4471823"/>
              <a:gd name="connsiteX60" fmla="*/ 4229381 w 5551898"/>
              <a:gd name="connsiteY60" fmla="*/ 2831361 h 4471823"/>
              <a:gd name="connsiteX61" fmla="*/ 4455958 w 5551898"/>
              <a:gd name="connsiteY61" fmla="*/ 2620968 h 4471823"/>
              <a:gd name="connsiteX62" fmla="*/ 4633982 w 5551898"/>
              <a:gd name="connsiteY62" fmla="*/ 2475311 h 4471823"/>
              <a:gd name="connsiteX63" fmla="*/ 4884835 w 5551898"/>
              <a:gd name="connsiteY63" fmla="*/ 2224458 h 4471823"/>
              <a:gd name="connsiteX64" fmla="*/ 5240885 w 5551898"/>
              <a:gd name="connsiteY64" fmla="*/ 1973605 h 4471823"/>
              <a:gd name="connsiteX65" fmla="*/ 5499830 w 5551898"/>
              <a:gd name="connsiteY65" fmla="*/ 2030249 h 4471823"/>
              <a:gd name="connsiteX66" fmla="*/ 5524106 w 5551898"/>
              <a:gd name="connsiteY66" fmla="*/ 1714660 h 4471823"/>
              <a:gd name="connsiteX0" fmla="*/ 5524106 w 5551898"/>
              <a:gd name="connsiteY0" fmla="*/ 1714660 h 4471823"/>
              <a:gd name="connsiteX1" fmla="*/ 5200425 w 5551898"/>
              <a:gd name="connsiteY1" fmla="*/ 1488083 h 4471823"/>
              <a:gd name="connsiteX2" fmla="*/ 4860559 w 5551898"/>
              <a:gd name="connsiteY2" fmla="*/ 1447623 h 4471823"/>
              <a:gd name="connsiteX3" fmla="*/ 4795823 w 5551898"/>
              <a:gd name="connsiteY3" fmla="*/ 1706568 h 4471823"/>
              <a:gd name="connsiteX4" fmla="*/ 4520694 w 5551898"/>
              <a:gd name="connsiteY4" fmla="*/ 2038341 h 4471823"/>
              <a:gd name="connsiteX5" fmla="*/ 4415497 w 5551898"/>
              <a:gd name="connsiteY5" fmla="*/ 2297286 h 4471823"/>
              <a:gd name="connsiteX6" fmla="*/ 4002804 w 5551898"/>
              <a:gd name="connsiteY6" fmla="*/ 2418667 h 4471823"/>
              <a:gd name="connsiteX7" fmla="*/ 3557742 w 5551898"/>
              <a:gd name="connsiteY7" fmla="*/ 2499587 h 4471823"/>
              <a:gd name="connsiteX8" fmla="*/ 3112680 w 5551898"/>
              <a:gd name="connsiteY8" fmla="*/ 2515771 h 4471823"/>
              <a:gd name="connsiteX9" fmla="*/ 2918471 w 5551898"/>
              <a:gd name="connsiteY9" fmla="*/ 2143538 h 4471823"/>
              <a:gd name="connsiteX10" fmla="*/ 3047943 w 5551898"/>
              <a:gd name="connsiteY10" fmla="*/ 1803672 h 4471823"/>
              <a:gd name="connsiteX11" fmla="*/ 2918471 w 5551898"/>
              <a:gd name="connsiteY11" fmla="*/ 1544727 h 4471823"/>
              <a:gd name="connsiteX12" fmla="*/ 2853735 w 5551898"/>
              <a:gd name="connsiteY12" fmla="*/ 1382886 h 4471823"/>
              <a:gd name="connsiteX13" fmla="*/ 3007483 w 5551898"/>
              <a:gd name="connsiteY13" fmla="*/ 1301966 h 4471823"/>
              <a:gd name="connsiteX14" fmla="*/ 3136956 w 5551898"/>
              <a:gd name="connsiteY14" fmla="*/ 1366702 h 4471823"/>
              <a:gd name="connsiteX15" fmla="*/ 3225968 w 5551898"/>
              <a:gd name="connsiteY15" fmla="*/ 1140125 h 4471823"/>
              <a:gd name="connsiteX16" fmla="*/ 3193600 w 5551898"/>
              <a:gd name="connsiteY16" fmla="*/ 840720 h 4471823"/>
              <a:gd name="connsiteX17" fmla="*/ 3031759 w 5551898"/>
              <a:gd name="connsiteY17" fmla="*/ 686971 h 4471823"/>
              <a:gd name="connsiteX18" fmla="*/ 2853735 w 5551898"/>
              <a:gd name="connsiteY18" fmla="*/ 573683 h 4471823"/>
              <a:gd name="connsiteX19" fmla="*/ 3031759 w 5551898"/>
              <a:gd name="connsiteY19" fmla="*/ 541315 h 4471823"/>
              <a:gd name="connsiteX20" fmla="*/ 3088404 w 5551898"/>
              <a:gd name="connsiteY20" fmla="*/ 436118 h 4471823"/>
              <a:gd name="connsiteX21" fmla="*/ 2942747 w 5551898"/>
              <a:gd name="connsiteY21" fmla="*/ 330922 h 4471823"/>
              <a:gd name="connsiteX22" fmla="*/ 2748538 w 5551898"/>
              <a:gd name="connsiteY22" fmla="*/ 152897 h 4471823"/>
              <a:gd name="connsiteX23" fmla="*/ 2303476 w 5551898"/>
              <a:gd name="connsiteY23" fmla="*/ 96253 h 4471823"/>
              <a:gd name="connsiteX24" fmla="*/ 1979795 w 5551898"/>
              <a:gd name="connsiteY24" fmla="*/ 47701 h 4471823"/>
              <a:gd name="connsiteX25" fmla="*/ 1785586 w 5551898"/>
              <a:gd name="connsiteY25" fmla="*/ 371382 h 4471823"/>
              <a:gd name="connsiteX26" fmla="*/ 1461904 w 5551898"/>
              <a:gd name="connsiteY26" fmla="*/ 452302 h 4471823"/>
              <a:gd name="connsiteX27" fmla="*/ 1251512 w 5551898"/>
              <a:gd name="connsiteY27" fmla="*/ 452302 h 4471823"/>
              <a:gd name="connsiteX28" fmla="*/ 1559009 w 5551898"/>
              <a:gd name="connsiteY28" fmla="*/ 266186 h 4471823"/>
              <a:gd name="connsiteX29" fmla="*/ 1591377 w 5551898"/>
              <a:gd name="connsiteY29" fmla="*/ 15332 h 4471823"/>
              <a:gd name="connsiteX30" fmla="*/ 1219143 w 5551898"/>
              <a:gd name="connsiteY30" fmla="*/ 71977 h 4471823"/>
              <a:gd name="connsiteX31" fmla="*/ 1073487 w 5551898"/>
              <a:gd name="connsiteY31" fmla="*/ 436118 h 4471823"/>
              <a:gd name="connsiteX32" fmla="*/ 911646 w 5551898"/>
              <a:gd name="connsiteY32" fmla="*/ 549407 h 4471823"/>
              <a:gd name="connsiteX33" fmla="*/ 677121 w 5551898"/>
              <a:gd name="connsiteY33" fmla="*/ 758816 h 4471823"/>
              <a:gd name="connsiteX34" fmla="*/ 573920 w 5551898"/>
              <a:gd name="connsiteY34" fmla="*/ 477446 h 4471823"/>
              <a:gd name="connsiteX35" fmla="*/ 498259 w 5551898"/>
              <a:gd name="connsiteY35" fmla="*/ 639835 h 4471823"/>
              <a:gd name="connsiteX36" fmla="*/ 345204 w 5551898"/>
              <a:gd name="connsiteY36" fmla="*/ 1083481 h 4471823"/>
              <a:gd name="connsiteX37" fmla="*/ 288559 w 5551898"/>
              <a:gd name="connsiteY37" fmla="*/ 1390978 h 4471823"/>
              <a:gd name="connsiteX38" fmla="*/ 231915 w 5551898"/>
              <a:gd name="connsiteY38" fmla="*/ 1876501 h 4471823"/>
              <a:gd name="connsiteX39" fmla="*/ 5338 w 5551898"/>
              <a:gd name="connsiteY39" fmla="*/ 2653336 h 4471823"/>
              <a:gd name="connsiteX40" fmla="*/ 70074 w 5551898"/>
              <a:gd name="connsiteY40" fmla="*/ 3211686 h 4471823"/>
              <a:gd name="connsiteX41" fmla="*/ 53890 w 5551898"/>
              <a:gd name="connsiteY41" fmla="*/ 3705301 h 4471823"/>
              <a:gd name="connsiteX42" fmla="*/ 345204 w 5551898"/>
              <a:gd name="connsiteY42" fmla="*/ 3810497 h 4471823"/>
              <a:gd name="connsiteX43" fmla="*/ 320927 w 5551898"/>
              <a:gd name="connsiteY43" fmla="*/ 4117994 h 4471823"/>
              <a:gd name="connsiteX44" fmla="*/ 426124 w 5551898"/>
              <a:gd name="connsiteY44" fmla="*/ 4457860 h 4471823"/>
              <a:gd name="connsiteX45" fmla="*/ 765989 w 5551898"/>
              <a:gd name="connsiteY45" fmla="*/ 4385032 h 4471823"/>
              <a:gd name="connsiteX46" fmla="*/ 1219143 w 5551898"/>
              <a:gd name="connsiteY46" fmla="*/ 4465952 h 4471823"/>
              <a:gd name="connsiteX47" fmla="*/ 1332432 w 5551898"/>
              <a:gd name="connsiteY47" fmla="*/ 4190823 h 4471823"/>
              <a:gd name="connsiteX48" fmla="*/ 1413352 w 5551898"/>
              <a:gd name="connsiteY48" fmla="*/ 3915694 h 4471823"/>
              <a:gd name="connsiteX49" fmla="*/ 1664205 w 5551898"/>
              <a:gd name="connsiteY49" fmla="*/ 3842865 h 4471823"/>
              <a:gd name="connsiteX50" fmla="*/ 1728942 w 5551898"/>
              <a:gd name="connsiteY50" fmla="*/ 3681024 h 4471823"/>
              <a:gd name="connsiteX51" fmla="*/ 1931242 w 5551898"/>
              <a:gd name="connsiteY51" fmla="*/ 3381619 h 4471823"/>
              <a:gd name="connsiteX52" fmla="*/ 2149727 w 5551898"/>
              <a:gd name="connsiteY52" fmla="*/ 3583920 h 4471823"/>
              <a:gd name="connsiteX53" fmla="*/ 2449133 w 5551898"/>
              <a:gd name="connsiteY53" fmla="*/ 3664840 h 4471823"/>
              <a:gd name="connsiteX54" fmla="*/ 2659526 w 5551898"/>
              <a:gd name="connsiteY54" fmla="*/ 4004706 h 4471823"/>
              <a:gd name="connsiteX55" fmla="*/ 2942747 w 5551898"/>
              <a:gd name="connsiteY55" fmla="*/ 3705301 h 4471823"/>
              <a:gd name="connsiteX56" fmla="*/ 3153140 w 5551898"/>
              <a:gd name="connsiteY56" fmla="*/ 3778129 h 4471823"/>
              <a:gd name="connsiteX57" fmla="*/ 3460637 w 5551898"/>
              <a:gd name="connsiteY57" fmla="*/ 3511092 h 4471823"/>
              <a:gd name="connsiteX58" fmla="*/ 3573926 w 5551898"/>
              <a:gd name="connsiteY58" fmla="*/ 3357343 h 4471823"/>
              <a:gd name="connsiteX59" fmla="*/ 3897607 w 5551898"/>
              <a:gd name="connsiteY59" fmla="*/ 3066030 h 4471823"/>
              <a:gd name="connsiteX60" fmla="*/ 4229381 w 5551898"/>
              <a:gd name="connsiteY60" fmla="*/ 2831361 h 4471823"/>
              <a:gd name="connsiteX61" fmla="*/ 4455958 w 5551898"/>
              <a:gd name="connsiteY61" fmla="*/ 2620968 h 4471823"/>
              <a:gd name="connsiteX62" fmla="*/ 4633982 w 5551898"/>
              <a:gd name="connsiteY62" fmla="*/ 2475311 h 4471823"/>
              <a:gd name="connsiteX63" fmla="*/ 4884835 w 5551898"/>
              <a:gd name="connsiteY63" fmla="*/ 2224458 h 4471823"/>
              <a:gd name="connsiteX64" fmla="*/ 5240885 w 5551898"/>
              <a:gd name="connsiteY64" fmla="*/ 1973605 h 4471823"/>
              <a:gd name="connsiteX65" fmla="*/ 5499830 w 5551898"/>
              <a:gd name="connsiteY65" fmla="*/ 2030249 h 4471823"/>
              <a:gd name="connsiteX66" fmla="*/ 5524106 w 5551898"/>
              <a:gd name="connsiteY66" fmla="*/ 1714660 h 4471823"/>
              <a:gd name="connsiteX0" fmla="*/ 5524106 w 5551898"/>
              <a:gd name="connsiteY0" fmla="*/ 1714660 h 4471823"/>
              <a:gd name="connsiteX1" fmla="*/ 5200425 w 5551898"/>
              <a:gd name="connsiteY1" fmla="*/ 1488083 h 4471823"/>
              <a:gd name="connsiteX2" fmla="*/ 4860559 w 5551898"/>
              <a:gd name="connsiteY2" fmla="*/ 1447623 h 4471823"/>
              <a:gd name="connsiteX3" fmla="*/ 4795823 w 5551898"/>
              <a:gd name="connsiteY3" fmla="*/ 1706568 h 4471823"/>
              <a:gd name="connsiteX4" fmla="*/ 4520694 w 5551898"/>
              <a:gd name="connsiteY4" fmla="*/ 2038341 h 4471823"/>
              <a:gd name="connsiteX5" fmla="*/ 4415497 w 5551898"/>
              <a:gd name="connsiteY5" fmla="*/ 2297286 h 4471823"/>
              <a:gd name="connsiteX6" fmla="*/ 4002804 w 5551898"/>
              <a:gd name="connsiteY6" fmla="*/ 2418667 h 4471823"/>
              <a:gd name="connsiteX7" fmla="*/ 3557742 w 5551898"/>
              <a:gd name="connsiteY7" fmla="*/ 2499587 h 4471823"/>
              <a:gd name="connsiteX8" fmla="*/ 3112680 w 5551898"/>
              <a:gd name="connsiteY8" fmla="*/ 2515771 h 4471823"/>
              <a:gd name="connsiteX9" fmla="*/ 2918471 w 5551898"/>
              <a:gd name="connsiteY9" fmla="*/ 2143538 h 4471823"/>
              <a:gd name="connsiteX10" fmla="*/ 3047943 w 5551898"/>
              <a:gd name="connsiteY10" fmla="*/ 1803672 h 4471823"/>
              <a:gd name="connsiteX11" fmla="*/ 2918471 w 5551898"/>
              <a:gd name="connsiteY11" fmla="*/ 1544727 h 4471823"/>
              <a:gd name="connsiteX12" fmla="*/ 2853735 w 5551898"/>
              <a:gd name="connsiteY12" fmla="*/ 1382886 h 4471823"/>
              <a:gd name="connsiteX13" fmla="*/ 3007483 w 5551898"/>
              <a:gd name="connsiteY13" fmla="*/ 1301966 h 4471823"/>
              <a:gd name="connsiteX14" fmla="*/ 3136956 w 5551898"/>
              <a:gd name="connsiteY14" fmla="*/ 1366702 h 4471823"/>
              <a:gd name="connsiteX15" fmla="*/ 3225968 w 5551898"/>
              <a:gd name="connsiteY15" fmla="*/ 1140125 h 4471823"/>
              <a:gd name="connsiteX16" fmla="*/ 3193600 w 5551898"/>
              <a:gd name="connsiteY16" fmla="*/ 840720 h 4471823"/>
              <a:gd name="connsiteX17" fmla="*/ 3031759 w 5551898"/>
              <a:gd name="connsiteY17" fmla="*/ 686971 h 4471823"/>
              <a:gd name="connsiteX18" fmla="*/ 2853735 w 5551898"/>
              <a:gd name="connsiteY18" fmla="*/ 573683 h 4471823"/>
              <a:gd name="connsiteX19" fmla="*/ 3031759 w 5551898"/>
              <a:gd name="connsiteY19" fmla="*/ 541315 h 4471823"/>
              <a:gd name="connsiteX20" fmla="*/ 3088404 w 5551898"/>
              <a:gd name="connsiteY20" fmla="*/ 436118 h 4471823"/>
              <a:gd name="connsiteX21" fmla="*/ 2942747 w 5551898"/>
              <a:gd name="connsiteY21" fmla="*/ 330922 h 4471823"/>
              <a:gd name="connsiteX22" fmla="*/ 2748538 w 5551898"/>
              <a:gd name="connsiteY22" fmla="*/ 152897 h 4471823"/>
              <a:gd name="connsiteX23" fmla="*/ 2303476 w 5551898"/>
              <a:gd name="connsiteY23" fmla="*/ 96253 h 4471823"/>
              <a:gd name="connsiteX24" fmla="*/ 1979795 w 5551898"/>
              <a:gd name="connsiteY24" fmla="*/ 47701 h 4471823"/>
              <a:gd name="connsiteX25" fmla="*/ 1785586 w 5551898"/>
              <a:gd name="connsiteY25" fmla="*/ 371382 h 4471823"/>
              <a:gd name="connsiteX26" fmla="*/ 1461904 w 5551898"/>
              <a:gd name="connsiteY26" fmla="*/ 452302 h 4471823"/>
              <a:gd name="connsiteX27" fmla="*/ 1251512 w 5551898"/>
              <a:gd name="connsiteY27" fmla="*/ 452302 h 4471823"/>
              <a:gd name="connsiteX28" fmla="*/ 1559009 w 5551898"/>
              <a:gd name="connsiteY28" fmla="*/ 266186 h 4471823"/>
              <a:gd name="connsiteX29" fmla="*/ 1591377 w 5551898"/>
              <a:gd name="connsiteY29" fmla="*/ 15332 h 4471823"/>
              <a:gd name="connsiteX30" fmla="*/ 1219143 w 5551898"/>
              <a:gd name="connsiteY30" fmla="*/ 71977 h 4471823"/>
              <a:gd name="connsiteX31" fmla="*/ 1073487 w 5551898"/>
              <a:gd name="connsiteY31" fmla="*/ 436118 h 4471823"/>
              <a:gd name="connsiteX32" fmla="*/ 911646 w 5551898"/>
              <a:gd name="connsiteY32" fmla="*/ 549407 h 4471823"/>
              <a:gd name="connsiteX33" fmla="*/ 677121 w 5551898"/>
              <a:gd name="connsiteY33" fmla="*/ 758816 h 4471823"/>
              <a:gd name="connsiteX34" fmla="*/ 573920 w 5551898"/>
              <a:gd name="connsiteY34" fmla="*/ 477446 h 4471823"/>
              <a:gd name="connsiteX35" fmla="*/ 498259 w 5551898"/>
              <a:gd name="connsiteY35" fmla="*/ 639835 h 4471823"/>
              <a:gd name="connsiteX36" fmla="*/ 345204 w 5551898"/>
              <a:gd name="connsiteY36" fmla="*/ 1083481 h 4471823"/>
              <a:gd name="connsiteX37" fmla="*/ 288559 w 5551898"/>
              <a:gd name="connsiteY37" fmla="*/ 1390978 h 4471823"/>
              <a:gd name="connsiteX38" fmla="*/ 231915 w 5551898"/>
              <a:gd name="connsiteY38" fmla="*/ 1876501 h 4471823"/>
              <a:gd name="connsiteX39" fmla="*/ 5338 w 5551898"/>
              <a:gd name="connsiteY39" fmla="*/ 2653336 h 4471823"/>
              <a:gd name="connsiteX40" fmla="*/ 70074 w 5551898"/>
              <a:gd name="connsiteY40" fmla="*/ 3211686 h 4471823"/>
              <a:gd name="connsiteX41" fmla="*/ 53890 w 5551898"/>
              <a:gd name="connsiteY41" fmla="*/ 3705301 h 4471823"/>
              <a:gd name="connsiteX42" fmla="*/ 345204 w 5551898"/>
              <a:gd name="connsiteY42" fmla="*/ 3810497 h 4471823"/>
              <a:gd name="connsiteX43" fmla="*/ 320927 w 5551898"/>
              <a:gd name="connsiteY43" fmla="*/ 4117994 h 4471823"/>
              <a:gd name="connsiteX44" fmla="*/ 426124 w 5551898"/>
              <a:gd name="connsiteY44" fmla="*/ 4457860 h 4471823"/>
              <a:gd name="connsiteX45" fmla="*/ 765989 w 5551898"/>
              <a:gd name="connsiteY45" fmla="*/ 4385032 h 4471823"/>
              <a:gd name="connsiteX46" fmla="*/ 1219143 w 5551898"/>
              <a:gd name="connsiteY46" fmla="*/ 4465952 h 4471823"/>
              <a:gd name="connsiteX47" fmla="*/ 1332432 w 5551898"/>
              <a:gd name="connsiteY47" fmla="*/ 4190823 h 4471823"/>
              <a:gd name="connsiteX48" fmla="*/ 1413352 w 5551898"/>
              <a:gd name="connsiteY48" fmla="*/ 3915694 h 4471823"/>
              <a:gd name="connsiteX49" fmla="*/ 1664205 w 5551898"/>
              <a:gd name="connsiteY49" fmla="*/ 3842865 h 4471823"/>
              <a:gd name="connsiteX50" fmla="*/ 1728942 w 5551898"/>
              <a:gd name="connsiteY50" fmla="*/ 3681024 h 4471823"/>
              <a:gd name="connsiteX51" fmla="*/ 1931242 w 5551898"/>
              <a:gd name="connsiteY51" fmla="*/ 3381619 h 4471823"/>
              <a:gd name="connsiteX52" fmla="*/ 2149727 w 5551898"/>
              <a:gd name="connsiteY52" fmla="*/ 3583920 h 4471823"/>
              <a:gd name="connsiteX53" fmla="*/ 2449133 w 5551898"/>
              <a:gd name="connsiteY53" fmla="*/ 3664840 h 4471823"/>
              <a:gd name="connsiteX54" fmla="*/ 2659526 w 5551898"/>
              <a:gd name="connsiteY54" fmla="*/ 4004706 h 4471823"/>
              <a:gd name="connsiteX55" fmla="*/ 2942747 w 5551898"/>
              <a:gd name="connsiteY55" fmla="*/ 3705301 h 4471823"/>
              <a:gd name="connsiteX56" fmla="*/ 3153140 w 5551898"/>
              <a:gd name="connsiteY56" fmla="*/ 3778129 h 4471823"/>
              <a:gd name="connsiteX57" fmla="*/ 3460637 w 5551898"/>
              <a:gd name="connsiteY57" fmla="*/ 3511092 h 4471823"/>
              <a:gd name="connsiteX58" fmla="*/ 3573926 w 5551898"/>
              <a:gd name="connsiteY58" fmla="*/ 3357343 h 4471823"/>
              <a:gd name="connsiteX59" fmla="*/ 3897607 w 5551898"/>
              <a:gd name="connsiteY59" fmla="*/ 3066030 h 4471823"/>
              <a:gd name="connsiteX60" fmla="*/ 4229381 w 5551898"/>
              <a:gd name="connsiteY60" fmla="*/ 2831361 h 4471823"/>
              <a:gd name="connsiteX61" fmla="*/ 4455958 w 5551898"/>
              <a:gd name="connsiteY61" fmla="*/ 2620968 h 4471823"/>
              <a:gd name="connsiteX62" fmla="*/ 4633982 w 5551898"/>
              <a:gd name="connsiteY62" fmla="*/ 2475311 h 4471823"/>
              <a:gd name="connsiteX63" fmla="*/ 4884835 w 5551898"/>
              <a:gd name="connsiteY63" fmla="*/ 2224458 h 4471823"/>
              <a:gd name="connsiteX64" fmla="*/ 5240885 w 5551898"/>
              <a:gd name="connsiteY64" fmla="*/ 1973605 h 4471823"/>
              <a:gd name="connsiteX65" fmla="*/ 5499830 w 5551898"/>
              <a:gd name="connsiteY65" fmla="*/ 2030249 h 4471823"/>
              <a:gd name="connsiteX66" fmla="*/ 5524106 w 5551898"/>
              <a:gd name="connsiteY66" fmla="*/ 1714660 h 4471823"/>
              <a:gd name="connsiteX0" fmla="*/ 5524106 w 5551898"/>
              <a:gd name="connsiteY0" fmla="*/ 1714660 h 4471823"/>
              <a:gd name="connsiteX1" fmla="*/ 5200425 w 5551898"/>
              <a:gd name="connsiteY1" fmla="*/ 1488083 h 4471823"/>
              <a:gd name="connsiteX2" fmla="*/ 4860559 w 5551898"/>
              <a:gd name="connsiteY2" fmla="*/ 1447623 h 4471823"/>
              <a:gd name="connsiteX3" fmla="*/ 4795823 w 5551898"/>
              <a:gd name="connsiteY3" fmla="*/ 1706568 h 4471823"/>
              <a:gd name="connsiteX4" fmla="*/ 4520694 w 5551898"/>
              <a:gd name="connsiteY4" fmla="*/ 2038341 h 4471823"/>
              <a:gd name="connsiteX5" fmla="*/ 4415497 w 5551898"/>
              <a:gd name="connsiteY5" fmla="*/ 2297286 h 4471823"/>
              <a:gd name="connsiteX6" fmla="*/ 4002804 w 5551898"/>
              <a:gd name="connsiteY6" fmla="*/ 2418667 h 4471823"/>
              <a:gd name="connsiteX7" fmla="*/ 3557742 w 5551898"/>
              <a:gd name="connsiteY7" fmla="*/ 2499587 h 4471823"/>
              <a:gd name="connsiteX8" fmla="*/ 3112680 w 5551898"/>
              <a:gd name="connsiteY8" fmla="*/ 2515771 h 4471823"/>
              <a:gd name="connsiteX9" fmla="*/ 2918471 w 5551898"/>
              <a:gd name="connsiteY9" fmla="*/ 2143538 h 4471823"/>
              <a:gd name="connsiteX10" fmla="*/ 3047943 w 5551898"/>
              <a:gd name="connsiteY10" fmla="*/ 1803672 h 4471823"/>
              <a:gd name="connsiteX11" fmla="*/ 2918471 w 5551898"/>
              <a:gd name="connsiteY11" fmla="*/ 1544727 h 4471823"/>
              <a:gd name="connsiteX12" fmla="*/ 2853735 w 5551898"/>
              <a:gd name="connsiteY12" fmla="*/ 1382886 h 4471823"/>
              <a:gd name="connsiteX13" fmla="*/ 3007483 w 5551898"/>
              <a:gd name="connsiteY13" fmla="*/ 1301966 h 4471823"/>
              <a:gd name="connsiteX14" fmla="*/ 3136956 w 5551898"/>
              <a:gd name="connsiteY14" fmla="*/ 1366702 h 4471823"/>
              <a:gd name="connsiteX15" fmla="*/ 3225968 w 5551898"/>
              <a:gd name="connsiteY15" fmla="*/ 1140125 h 4471823"/>
              <a:gd name="connsiteX16" fmla="*/ 3193600 w 5551898"/>
              <a:gd name="connsiteY16" fmla="*/ 840720 h 4471823"/>
              <a:gd name="connsiteX17" fmla="*/ 3031759 w 5551898"/>
              <a:gd name="connsiteY17" fmla="*/ 686971 h 4471823"/>
              <a:gd name="connsiteX18" fmla="*/ 2853735 w 5551898"/>
              <a:gd name="connsiteY18" fmla="*/ 573683 h 4471823"/>
              <a:gd name="connsiteX19" fmla="*/ 3031759 w 5551898"/>
              <a:gd name="connsiteY19" fmla="*/ 541315 h 4471823"/>
              <a:gd name="connsiteX20" fmla="*/ 3088404 w 5551898"/>
              <a:gd name="connsiteY20" fmla="*/ 436118 h 4471823"/>
              <a:gd name="connsiteX21" fmla="*/ 2942747 w 5551898"/>
              <a:gd name="connsiteY21" fmla="*/ 330922 h 4471823"/>
              <a:gd name="connsiteX22" fmla="*/ 2748538 w 5551898"/>
              <a:gd name="connsiteY22" fmla="*/ 152897 h 4471823"/>
              <a:gd name="connsiteX23" fmla="*/ 2303476 w 5551898"/>
              <a:gd name="connsiteY23" fmla="*/ 96253 h 4471823"/>
              <a:gd name="connsiteX24" fmla="*/ 1979795 w 5551898"/>
              <a:gd name="connsiteY24" fmla="*/ 47701 h 4471823"/>
              <a:gd name="connsiteX25" fmla="*/ 1785586 w 5551898"/>
              <a:gd name="connsiteY25" fmla="*/ 371382 h 4471823"/>
              <a:gd name="connsiteX26" fmla="*/ 1461904 w 5551898"/>
              <a:gd name="connsiteY26" fmla="*/ 452302 h 4471823"/>
              <a:gd name="connsiteX27" fmla="*/ 1251512 w 5551898"/>
              <a:gd name="connsiteY27" fmla="*/ 452302 h 4471823"/>
              <a:gd name="connsiteX28" fmla="*/ 1559009 w 5551898"/>
              <a:gd name="connsiteY28" fmla="*/ 266186 h 4471823"/>
              <a:gd name="connsiteX29" fmla="*/ 1591377 w 5551898"/>
              <a:gd name="connsiteY29" fmla="*/ 15332 h 4471823"/>
              <a:gd name="connsiteX30" fmla="*/ 1219143 w 5551898"/>
              <a:gd name="connsiteY30" fmla="*/ 71977 h 4471823"/>
              <a:gd name="connsiteX31" fmla="*/ 1073487 w 5551898"/>
              <a:gd name="connsiteY31" fmla="*/ 436118 h 4471823"/>
              <a:gd name="connsiteX32" fmla="*/ 911646 w 5551898"/>
              <a:gd name="connsiteY32" fmla="*/ 549407 h 4471823"/>
              <a:gd name="connsiteX33" fmla="*/ 677121 w 5551898"/>
              <a:gd name="connsiteY33" fmla="*/ 758816 h 4471823"/>
              <a:gd name="connsiteX34" fmla="*/ 573920 w 5551898"/>
              <a:gd name="connsiteY34" fmla="*/ 477446 h 4471823"/>
              <a:gd name="connsiteX35" fmla="*/ 498259 w 5551898"/>
              <a:gd name="connsiteY35" fmla="*/ 639835 h 4471823"/>
              <a:gd name="connsiteX36" fmla="*/ 345204 w 5551898"/>
              <a:gd name="connsiteY36" fmla="*/ 1083481 h 4471823"/>
              <a:gd name="connsiteX37" fmla="*/ 288559 w 5551898"/>
              <a:gd name="connsiteY37" fmla="*/ 1390978 h 4471823"/>
              <a:gd name="connsiteX38" fmla="*/ 231915 w 5551898"/>
              <a:gd name="connsiteY38" fmla="*/ 1876501 h 4471823"/>
              <a:gd name="connsiteX39" fmla="*/ 5338 w 5551898"/>
              <a:gd name="connsiteY39" fmla="*/ 2653336 h 4471823"/>
              <a:gd name="connsiteX40" fmla="*/ 70074 w 5551898"/>
              <a:gd name="connsiteY40" fmla="*/ 3211686 h 4471823"/>
              <a:gd name="connsiteX41" fmla="*/ 53890 w 5551898"/>
              <a:gd name="connsiteY41" fmla="*/ 3705301 h 4471823"/>
              <a:gd name="connsiteX42" fmla="*/ 345204 w 5551898"/>
              <a:gd name="connsiteY42" fmla="*/ 3810497 h 4471823"/>
              <a:gd name="connsiteX43" fmla="*/ 320927 w 5551898"/>
              <a:gd name="connsiteY43" fmla="*/ 4117994 h 4471823"/>
              <a:gd name="connsiteX44" fmla="*/ 426124 w 5551898"/>
              <a:gd name="connsiteY44" fmla="*/ 4457860 h 4471823"/>
              <a:gd name="connsiteX45" fmla="*/ 765989 w 5551898"/>
              <a:gd name="connsiteY45" fmla="*/ 4385032 h 4471823"/>
              <a:gd name="connsiteX46" fmla="*/ 1219143 w 5551898"/>
              <a:gd name="connsiteY46" fmla="*/ 4465952 h 4471823"/>
              <a:gd name="connsiteX47" fmla="*/ 1332432 w 5551898"/>
              <a:gd name="connsiteY47" fmla="*/ 4190823 h 4471823"/>
              <a:gd name="connsiteX48" fmla="*/ 1413352 w 5551898"/>
              <a:gd name="connsiteY48" fmla="*/ 3915694 h 4471823"/>
              <a:gd name="connsiteX49" fmla="*/ 1664205 w 5551898"/>
              <a:gd name="connsiteY49" fmla="*/ 3842865 h 4471823"/>
              <a:gd name="connsiteX50" fmla="*/ 1728942 w 5551898"/>
              <a:gd name="connsiteY50" fmla="*/ 3681024 h 4471823"/>
              <a:gd name="connsiteX51" fmla="*/ 1931242 w 5551898"/>
              <a:gd name="connsiteY51" fmla="*/ 3381619 h 4471823"/>
              <a:gd name="connsiteX52" fmla="*/ 2149727 w 5551898"/>
              <a:gd name="connsiteY52" fmla="*/ 3583920 h 4471823"/>
              <a:gd name="connsiteX53" fmla="*/ 2449133 w 5551898"/>
              <a:gd name="connsiteY53" fmla="*/ 3664840 h 4471823"/>
              <a:gd name="connsiteX54" fmla="*/ 2659526 w 5551898"/>
              <a:gd name="connsiteY54" fmla="*/ 4004706 h 4471823"/>
              <a:gd name="connsiteX55" fmla="*/ 2942747 w 5551898"/>
              <a:gd name="connsiteY55" fmla="*/ 3705301 h 4471823"/>
              <a:gd name="connsiteX56" fmla="*/ 3153140 w 5551898"/>
              <a:gd name="connsiteY56" fmla="*/ 3778129 h 4471823"/>
              <a:gd name="connsiteX57" fmla="*/ 3460637 w 5551898"/>
              <a:gd name="connsiteY57" fmla="*/ 3511092 h 4471823"/>
              <a:gd name="connsiteX58" fmla="*/ 3573926 w 5551898"/>
              <a:gd name="connsiteY58" fmla="*/ 3357343 h 4471823"/>
              <a:gd name="connsiteX59" fmla="*/ 3897607 w 5551898"/>
              <a:gd name="connsiteY59" fmla="*/ 3066030 h 4471823"/>
              <a:gd name="connsiteX60" fmla="*/ 4229381 w 5551898"/>
              <a:gd name="connsiteY60" fmla="*/ 2831361 h 4471823"/>
              <a:gd name="connsiteX61" fmla="*/ 4455958 w 5551898"/>
              <a:gd name="connsiteY61" fmla="*/ 2620968 h 4471823"/>
              <a:gd name="connsiteX62" fmla="*/ 4633982 w 5551898"/>
              <a:gd name="connsiteY62" fmla="*/ 2475311 h 4471823"/>
              <a:gd name="connsiteX63" fmla="*/ 4884835 w 5551898"/>
              <a:gd name="connsiteY63" fmla="*/ 2224458 h 4471823"/>
              <a:gd name="connsiteX64" fmla="*/ 5240885 w 5551898"/>
              <a:gd name="connsiteY64" fmla="*/ 1973605 h 4471823"/>
              <a:gd name="connsiteX65" fmla="*/ 5499830 w 5551898"/>
              <a:gd name="connsiteY65" fmla="*/ 2030249 h 4471823"/>
              <a:gd name="connsiteX66" fmla="*/ 5524106 w 5551898"/>
              <a:gd name="connsiteY66" fmla="*/ 1714660 h 4471823"/>
              <a:gd name="connsiteX0" fmla="*/ 5525075 w 5552867"/>
              <a:gd name="connsiteY0" fmla="*/ 1714660 h 4471823"/>
              <a:gd name="connsiteX1" fmla="*/ 5201394 w 5552867"/>
              <a:gd name="connsiteY1" fmla="*/ 1488083 h 4471823"/>
              <a:gd name="connsiteX2" fmla="*/ 4861528 w 5552867"/>
              <a:gd name="connsiteY2" fmla="*/ 1447623 h 4471823"/>
              <a:gd name="connsiteX3" fmla="*/ 4796792 w 5552867"/>
              <a:gd name="connsiteY3" fmla="*/ 1706568 h 4471823"/>
              <a:gd name="connsiteX4" fmla="*/ 4521663 w 5552867"/>
              <a:gd name="connsiteY4" fmla="*/ 2038341 h 4471823"/>
              <a:gd name="connsiteX5" fmla="*/ 4416466 w 5552867"/>
              <a:gd name="connsiteY5" fmla="*/ 2297286 h 4471823"/>
              <a:gd name="connsiteX6" fmla="*/ 4003773 w 5552867"/>
              <a:gd name="connsiteY6" fmla="*/ 2418667 h 4471823"/>
              <a:gd name="connsiteX7" fmla="*/ 3558711 w 5552867"/>
              <a:gd name="connsiteY7" fmla="*/ 2499587 h 4471823"/>
              <a:gd name="connsiteX8" fmla="*/ 3113649 w 5552867"/>
              <a:gd name="connsiteY8" fmla="*/ 2515771 h 4471823"/>
              <a:gd name="connsiteX9" fmla="*/ 2919440 w 5552867"/>
              <a:gd name="connsiteY9" fmla="*/ 2143538 h 4471823"/>
              <a:gd name="connsiteX10" fmla="*/ 3048912 w 5552867"/>
              <a:gd name="connsiteY10" fmla="*/ 1803672 h 4471823"/>
              <a:gd name="connsiteX11" fmla="*/ 2919440 w 5552867"/>
              <a:gd name="connsiteY11" fmla="*/ 1544727 h 4471823"/>
              <a:gd name="connsiteX12" fmla="*/ 2854704 w 5552867"/>
              <a:gd name="connsiteY12" fmla="*/ 1382886 h 4471823"/>
              <a:gd name="connsiteX13" fmla="*/ 3008452 w 5552867"/>
              <a:gd name="connsiteY13" fmla="*/ 1301966 h 4471823"/>
              <a:gd name="connsiteX14" fmla="*/ 3137925 w 5552867"/>
              <a:gd name="connsiteY14" fmla="*/ 1366702 h 4471823"/>
              <a:gd name="connsiteX15" fmla="*/ 3226937 w 5552867"/>
              <a:gd name="connsiteY15" fmla="*/ 1140125 h 4471823"/>
              <a:gd name="connsiteX16" fmla="*/ 3194569 w 5552867"/>
              <a:gd name="connsiteY16" fmla="*/ 840720 h 4471823"/>
              <a:gd name="connsiteX17" fmla="*/ 3032728 w 5552867"/>
              <a:gd name="connsiteY17" fmla="*/ 686971 h 4471823"/>
              <a:gd name="connsiteX18" fmla="*/ 2854704 w 5552867"/>
              <a:gd name="connsiteY18" fmla="*/ 573683 h 4471823"/>
              <a:gd name="connsiteX19" fmla="*/ 3032728 w 5552867"/>
              <a:gd name="connsiteY19" fmla="*/ 541315 h 4471823"/>
              <a:gd name="connsiteX20" fmla="*/ 3089373 w 5552867"/>
              <a:gd name="connsiteY20" fmla="*/ 436118 h 4471823"/>
              <a:gd name="connsiteX21" fmla="*/ 2943716 w 5552867"/>
              <a:gd name="connsiteY21" fmla="*/ 330922 h 4471823"/>
              <a:gd name="connsiteX22" fmla="*/ 2749507 w 5552867"/>
              <a:gd name="connsiteY22" fmla="*/ 152897 h 4471823"/>
              <a:gd name="connsiteX23" fmla="*/ 2304445 w 5552867"/>
              <a:gd name="connsiteY23" fmla="*/ 96253 h 4471823"/>
              <a:gd name="connsiteX24" fmla="*/ 1980764 w 5552867"/>
              <a:gd name="connsiteY24" fmla="*/ 47701 h 4471823"/>
              <a:gd name="connsiteX25" fmla="*/ 1786555 w 5552867"/>
              <a:gd name="connsiteY25" fmla="*/ 371382 h 4471823"/>
              <a:gd name="connsiteX26" fmla="*/ 1462873 w 5552867"/>
              <a:gd name="connsiteY26" fmla="*/ 452302 h 4471823"/>
              <a:gd name="connsiteX27" fmla="*/ 1252481 w 5552867"/>
              <a:gd name="connsiteY27" fmla="*/ 452302 h 4471823"/>
              <a:gd name="connsiteX28" fmla="*/ 1559978 w 5552867"/>
              <a:gd name="connsiteY28" fmla="*/ 266186 h 4471823"/>
              <a:gd name="connsiteX29" fmla="*/ 1592346 w 5552867"/>
              <a:gd name="connsiteY29" fmla="*/ 15332 h 4471823"/>
              <a:gd name="connsiteX30" fmla="*/ 1220112 w 5552867"/>
              <a:gd name="connsiteY30" fmla="*/ 71977 h 4471823"/>
              <a:gd name="connsiteX31" fmla="*/ 1074456 w 5552867"/>
              <a:gd name="connsiteY31" fmla="*/ 436118 h 4471823"/>
              <a:gd name="connsiteX32" fmla="*/ 912615 w 5552867"/>
              <a:gd name="connsiteY32" fmla="*/ 549407 h 4471823"/>
              <a:gd name="connsiteX33" fmla="*/ 678090 w 5552867"/>
              <a:gd name="connsiteY33" fmla="*/ 758816 h 4471823"/>
              <a:gd name="connsiteX34" fmla="*/ 574889 w 5552867"/>
              <a:gd name="connsiteY34" fmla="*/ 477446 h 4471823"/>
              <a:gd name="connsiteX35" fmla="*/ 499228 w 5552867"/>
              <a:gd name="connsiteY35" fmla="*/ 639835 h 4471823"/>
              <a:gd name="connsiteX36" fmla="*/ 346173 w 5552867"/>
              <a:gd name="connsiteY36" fmla="*/ 1083481 h 4471823"/>
              <a:gd name="connsiteX37" fmla="*/ 289528 w 5552867"/>
              <a:gd name="connsiteY37" fmla="*/ 1390978 h 4471823"/>
              <a:gd name="connsiteX38" fmla="*/ 232884 w 5552867"/>
              <a:gd name="connsiteY38" fmla="*/ 1876501 h 4471823"/>
              <a:gd name="connsiteX39" fmla="*/ 6307 w 5552867"/>
              <a:gd name="connsiteY39" fmla="*/ 2653336 h 4471823"/>
              <a:gd name="connsiteX40" fmla="*/ 71043 w 5552867"/>
              <a:gd name="connsiteY40" fmla="*/ 3211686 h 4471823"/>
              <a:gd name="connsiteX41" fmla="*/ 156096 w 5552867"/>
              <a:gd name="connsiteY41" fmla="*/ 3679175 h 4471823"/>
              <a:gd name="connsiteX42" fmla="*/ 346173 w 5552867"/>
              <a:gd name="connsiteY42" fmla="*/ 3810497 h 4471823"/>
              <a:gd name="connsiteX43" fmla="*/ 321896 w 5552867"/>
              <a:gd name="connsiteY43" fmla="*/ 4117994 h 4471823"/>
              <a:gd name="connsiteX44" fmla="*/ 427093 w 5552867"/>
              <a:gd name="connsiteY44" fmla="*/ 4457860 h 4471823"/>
              <a:gd name="connsiteX45" fmla="*/ 766958 w 5552867"/>
              <a:gd name="connsiteY45" fmla="*/ 4385032 h 4471823"/>
              <a:gd name="connsiteX46" fmla="*/ 1220112 w 5552867"/>
              <a:gd name="connsiteY46" fmla="*/ 4465952 h 4471823"/>
              <a:gd name="connsiteX47" fmla="*/ 1333401 w 5552867"/>
              <a:gd name="connsiteY47" fmla="*/ 4190823 h 4471823"/>
              <a:gd name="connsiteX48" fmla="*/ 1414321 w 5552867"/>
              <a:gd name="connsiteY48" fmla="*/ 3915694 h 4471823"/>
              <a:gd name="connsiteX49" fmla="*/ 1665174 w 5552867"/>
              <a:gd name="connsiteY49" fmla="*/ 3842865 h 4471823"/>
              <a:gd name="connsiteX50" fmla="*/ 1729911 w 5552867"/>
              <a:gd name="connsiteY50" fmla="*/ 3681024 h 4471823"/>
              <a:gd name="connsiteX51" fmla="*/ 1932211 w 5552867"/>
              <a:gd name="connsiteY51" fmla="*/ 3381619 h 4471823"/>
              <a:gd name="connsiteX52" fmla="*/ 2150696 w 5552867"/>
              <a:gd name="connsiteY52" fmla="*/ 3583920 h 4471823"/>
              <a:gd name="connsiteX53" fmla="*/ 2450102 w 5552867"/>
              <a:gd name="connsiteY53" fmla="*/ 3664840 h 4471823"/>
              <a:gd name="connsiteX54" fmla="*/ 2660495 w 5552867"/>
              <a:gd name="connsiteY54" fmla="*/ 4004706 h 4471823"/>
              <a:gd name="connsiteX55" fmla="*/ 2943716 w 5552867"/>
              <a:gd name="connsiteY55" fmla="*/ 3705301 h 4471823"/>
              <a:gd name="connsiteX56" fmla="*/ 3154109 w 5552867"/>
              <a:gd name="connsiteY56" fmla="*/ 3778129 h 4471823"/>
              <a:gd name="connsiteX57" fmla="*/ 3461606 w 5552867"/>
              <a:gd name="connsiteY57" fmla="*/ 3511092 h 4471823"/>
              <a:gd name="connsiteX58" fmla="*/ 3574895 w 5552867"/>
              <a:gd name="connsiteY58" fmla="*/ 3357343 h 4471823"/>
              <a:gd name="connsiteX59" fmla="*/ 3898576 w 5552867"/>
              <a:gd name="connsiteY59" fmla="*/ 3066030 h 4471823"/>
              <a:gd name="connsiteX60" fmla="*/ 4230350 w 5552867"/>
              <a:gd name="connsiteY60" fmla="*/ 2831361 h 4471823"/>
              <a:gd name="connsiteX61" fmla="*/ 4456927 w 5552867"/>
              <a:gd name="connsiteY61" fmla="*/ 2620968 h 4471823"/>
              <a:gd name="connsiteX62" fmla="*/ 4634951 w 5552867"/>
              <a:gd name="connsiteY62" fmla="*/ 2475311 h 4471823"/>
              <a:gd name="connsiteX63" fmla="*/ 4885804 w 5552867"/>
              <a:gd name="connsiteY63" fmla="*/ 2224458 h 4471823"/>
              <a:gd name="connsiteX64" fmla="*/ 5241854 w 5552867"/>
              <a:gd name="connsiteY64" fmla="*/ 1973605 h 4471823"/>
              <a:gd name="connsiteX65" fmla="*/ 5500799 w 5552867"/>
              <a:gd name="connsiteY65" fmla="*/ 2030249 h 4471823"/>
              <a:gd name="connsiteX66" fmla="*/ 5525075 w 5552867"/>
              <a:gd name="connsiteY66" fmla="*/ 1714660 h 4471823"/>
              <a:gd name="connsiteX0" fmla="*/ 5525075 w 5552867"/>
              <a:gd name="connsiteY0" fmla="*/ 1714660 h 4471823"/>
              <a:gd name="connsiteX1" fmla="*/ 5201394 w 5552867"/>
              <a:gd name="connsiteY1" fmla="*/ 1488083 h 4471823"/>
              <a:gd name="connsiteX2" fmla="*/ 4861528 w 5552867"/>
              <a:gd name="connsiteY2" fmla="*/ 1447623 h 4471823"/>
              <a:gd name="connsiteX3" fmla="*/ 4796792 w 5552867"/>
              <a:gd name="connsiteY3" fmla="*/ 1706568 h 4471823"/>
              <a:gd name="connsiteX4" fmla="*/ 4521663 w 5552867"/>
              <a:gd name="connsiteY4" fmla="*/ 2038341 h 4471823"/>
              <a:gd name="connsiteX5" fmla="*/ 4416466 w 5552867"/>
              <a:gd name="connsiteY5" fmla="*/ 2297286 h 4471823"/>
              <a:gd name="connsiteX6" fmla="*/ 4003773 w 5552867"/>
              <a:gd name="connsiteY6" fmla="*/ 2418667 h 4471823"/>
              <a:gd name="connsiteX7" fmla="*/ 3558711 w 5552867"/>
              <a:gd name="connsiteY7" fmla="*/ 2499587 h 4471823"/>
              <a:gd name="connsiteX8" fmla="*/ 3113649 w 5552867"/>
              <a:gd name="connsiteY8" fmla="*/ 2515771 h 4471823"/>
              <a:gd name="connsiteX9" fmla="*/ 2919440 w 5552867"/>
              <a:gd name="connsiteY9" fmla="*/ 2143538 h 4471823"/>
              <a:gd name="connsiteX10" fmla="*/ 3048912 w 5552867"/>
              <a:gd name="connsiteY10" fmla="*/ 1803672 h 4471823"/>
              <a:gd name="connsiteX11" fmla="*/ 2919440 w 5552867"/>
              <a:gd name="connsiteY11" fmla="*/ 1544727 h 4471823"/>
              <a:gd name="connsiteX12" fmla="*/ 2854704 w 5552867"/>
              <a:gd name="connsiteY12" fmla="*/ 1382886 h 4471823"/>
              <a:gd name="connsiteX13" fmla="*/ 3008452 w 5552867"/>
              <a:gd name="connsiteY13" fmla="*/ 1301966 h 4471823"/>
              <a:gd name="connsiteX14" fmla="*/ 3137925 w 5552867"/>
              <a:gd name="connsiteY14" fmla="*/ 1366702 h 4471823"/>
              <a:gd name="connsiteX15" fmla="*/ 3226937 w 5552867"/>
              <a:gd name="connsiteY15" fmla="*/ 1140125 h 4471823"/>
              <a:gd name="connsiteX16" fmla="*/ 3194569 w 5552867"/>
              <a:gd name="connsiteY16" fmla="*/ 840720 h 4471823"/>
              <a:gd name="connsiteX17" fmla="*/ 3032728 w 5552867"/>
              <a:gd name="connsiteY17" fmla="*/ 686971 h 4471823"/>
              <a:gd name="connsiteX18" fmla="*/ 2854704 w 5552867"/>
              <a:gd name="connsiteY18" fmla="*/ 573683 h 4471823"/>
              <a:gd name="connsiteX19" fmla="*/ 3032728 w 5552867"/>
              <a:gd name="connsiteY19" fmla="*/ 541315 h 4471823"/>
              <a:gd name="connsiteX20" fmla="*/ 3089373 w 5552867"/>
              <a:gd name="connsiteY20" fmla="*/ 436118 h 4471823"/>
              <a:gd name="connsiteX21" fmla="*/ 2943716 w 5552867"/>
              <a:gd name="connsiteY21" fmla="*/ 330922 h 4471823"/>
              <a:gd name="connsiteX22" fmla="*/ 2749507 w 5552867"/>
              <a:gd name="connsiteY22" fmla="*/ 152897 h 4471823"/>
              <a:gd name="connsiteX23" fmla="*/ 2304445 w 5552867"/>
              <a:gd name="connsiteY23" fmla="*/ 96253 h 4471823"/>
              <a:gd name="connsiteX24" fmla="*/ 1980764 w 5552867"/>
              <a:gd name="connsiteY24" fmla="*/ 47701 h 4471823"/>
              <a:gd name="connsiteX25" fmla="*/ 1786555 w 5552867"/>
              <a:gd name="connsiteY25" fmla="*/ 371382 h 4471823"/>
              <a:gd name="connsiteX26" fmla="*/ 1462873 w 5552867"/>
              <a:gd name="connsiteY26" fmla="*/ 452302 h 4471823"/>
              <a:gd name="connsiteX27" fmla="*/ 1252481 w 5552867"/>
              <a:gd name="connsiteY27" fmla="*/ 452302 h 4471823"/>
              <a:gd name="connsiteX28" fmla="*/ 1559978 w 5552867"/>
              <a:gd name="connsiteY28" fmla="*/ 266186 h 4471823"/>
              <a:gd name="connsiteX29" fmla="*/ 1592346 w 5552867"/>
              <a:gd name="connsiteY29" fmla="*/ 15332 h 4471823"/>
              <a:gd name="connsiteX30" fmla="*/ 1220112 w 5552867"/>
              <a:gd name="connsiteY30" fmla="*/ 71977 h 4471823"/>
              <a:gd name="connsiteX31" fmla="*/ 1074456 w 5552867"/>
              <a:gd name="connsiteY31" fmla="*/ 436118 h 4471823"/>
              <a:gd name="connsiteX32" fmla="*/ 912615 w 5552867"/>
              <a:gd name="connsiteY32" fmla="*/ 549407 h 4471823"/>
              <a:gd name="connsiteX33" fmla="*/ 678090 w 5552867"/>
              <a:gd name="connsiteY33" fmla="*/ 758816 h 4471823"/>
              <a:gd name="connsiteX34" fmla="*/ 574889 w 5552867"/>
              <a:gd name="connsiteY34" fmla="*/ 477446 h 4471823"/>
              <a:gd name="connsiteX35" fmla="*/ 499228 w 5552867"/>
              <a:gd name="connsiteY35" fmla="*/ 639835 h 4471823"/>
              <a:gd name="connsiteX36" fmla="*/ 346173 w 5552867"/>
              <a:gd name="connsiteY36" fmla="*/ 1083481 h 4471823"/>
              <a:gd name="connsiteX37" fmla="*/ 289528 w 5552867"/>
              <a:gd name="connsiteY37" fmla="*/ 1390978 h 4471823"/>
              <a:gd name="connsiteX38" fmla="*/ 232884 w 5552867"/>
              <a:gd name="connsiteY38" fmla="*/ 1876501 h 4471823"/>
              <a:gd name="connsiteX39" fmla="*/ 6307 w 5552867"/>
              <a:gd name="connsiteY39" fmla="*/ 2653336 h 4471823"/>
              <a:gd name="connsiteX40" fmla="*/ 71043 w 5552867"/>
              <a:gd name="connsiteY40" fmla="*/ 3211686 h 4471823"/>
              <a:gd name="connsiteX41" fmla="*/ 156096 w 5552867"/>
              <a:gd name="connsiteY41" fmla="*/ 3679175 h 4471823"/>
              <a:gd name="connsiteX42" fmla="*/ 391893 w 5552867"/>
              <a:gd name="connsiteY42" fmla="*/ 3732120 h 4471823"/>
              <a:gd name="connsiteX43" fmla="*/ 321896 w 5552867"/>
              <a:gd name="connsiteY43" fmla="*/ 4117994 h 4471823"/>
              <a:gd name="connsiteX44" fmla="*/ 427093 w 5552867"/>
              <a:gd name="connsiteY44" fmla="*/ 4457860 h 4471823"/>
              <a:gd name="connsiteX45" fmla="*/ 766958 w 5552867"/>
              <a:gd name="connsiteY45" fmla="*/ 4385032 h 4471823"/>
              <a:gd name="connsiteX46" fmla="*/ 1220112 w 5552867"/>
              <a:gd name="connsiteY46" fmla="*/ 4465952 h 4471823"/>
              <a:gd name="connsiteX47" fmla="*/ 1333401 w 5552867"/>
              <a:gd name="connsiteY47" fmla="*/ 4190823 h 4471823"/>
              <a:gd name="connsiteX48" fmla="*/ 1414321 w 5552867"/>
              <a:gd name="connsiteY48" fmla="*/ 3915694 h 4471823"/>
              <a:gd name="connsiteX49" fmla="*/ 1665174 w 5552867"/>
              <a:gd name="connsiteY49" fmla="*/ 3842865 h 4471823"/>
              <a:gd name="connsiteX50" fmla="*/ 1729911 w 5552867"/>
              <a:gd name="connsiteY50" fmla="*/ 3681024 h 4471823"/>
              <a:gd name="connsiteX51" fmla="*/ 1932211 w 5552867"/>
              <a:gd name="connsiteY51" fmla="*/ 3381619 h 4471823"/>
              <a:gd name="connsiteX52" fmla="*/ 2150696 w 5552867"/>
              <a:gd name="connsiteY52" fmla="*/ 3583920 h 4471823"/>
              <a:gd name="connsiteX53" fmla="*/ 2450102 w 5552867"/>
              <a:gd name="connsiteY53" fmla="*/ 3664840 h 4471823"/>
              <a:gd name="connsiteX54" fmla="*/ 2660495 w 5552867"/>
              <a:gd name="connsiteY54" fmla="*/ 4004706 h 4471823"/>
              <a:gd name="connsiteX55" fmla="*/ 2943716 w 5552867"/>
              <a:gd name="connsiteY55" fmla="*/ 3705301 h 4471823"/>
              <a:gd name="connsiteX56" fmla="*/ 3154109 w 5552867"/>
              <a:gd name="connsiteY56" fmla="*/ 3778129 h 4471823"/>
              <a:gd name="connsiteX57" fmla="*/ 3461606 w 5552867"/>
              <a:gd name="connsiteY57" fmla="*/ 3511092 h 4471823"/>
              <a:gd name="connsiteX58" fmla="*/ 3574895 w 5552867"/>
              <a:gd name="connsiteY58" fmla="*/ 3357343 h 4471823"/>
              <a:gd name="connsiteX59" fmla="*/ 3898576 w 5552867"/>
              <a:gd name="connsiteY59" fmla="*/ 3066030 h 4471823"/>
              <a:gd name="connsiteX60" fmla="*/ 4230350 w 5552867"/>
              <a:gd name="connsiteY60" fmla="*/ 2831361 h 4471823"/>
              <a:gd name="connsiteX61" fmla="*/ 4456927 w 5552867"/>
              <a:gd name="connsiteY61" fmla="*/ 2620968 h 4471823"/>
              <a:gd name="connsiteX62" fmla="*/ 4634951 w 5552867"/>
              <a:gd name="connsiteY62" fmla="*/ 2475311 h 4471823"/>
              <a:gd name="connsiteX63" fmla="*/ 4885804 w 5552867"/>
              <a:gd name="connsiteY63" fmla="*/ 2224458 h 4471823"/>
              <a:gd name="connsiteX64" fmla="*/ 5241854 w 5552867"/>
              <a:gd name="connsiteY64" fmla="*/ 1973605 h 4471823"/>
              <a:gd name="connsiteX65" fmla="*/ 5500799 w 5552867"/>
              <a:gd name="connsiteY65" fmla="*/ 2030249 h 4471823"/>
              <a:gd name="connsiteX66" fmla="*/ 5525075 w 5552867"/>
              <a:gd name="connsiteY66" fmla="*/ 1714660 h 4471823"/>
              <a:gd name="connsiteX0" fmla="*/ 5459603 w 5487395"/>
              <a:gd name="connsiteY0" fmla="*/ 1714660 h 4471823"/>
              <a:gd name="connsiteX1" fmla="*/ 5135922 w 5487395"/>
              <a:gd name="connsiteY1" fmla="*/ 1488083 h 4471823"/>
              <a:gd name="connsiteX2" fmla="*/ 4796056 w 5487395"/>
              <a:gd name="connsiteY2" fmla="*/ 1447623 h 4471823"/>
              <a:gd name="connsiteX3" fmla="*/ 4731320 w 5487395"/>
              <a:gd name="connsiteY3" fmla="*/ 1706568 h 4471823"/>
              <a:gd name="connsiteX4" fmla="*/ 4456191 w 5487395"/>
              <a:gd name="connsiteY4" fmla="*/ 2038341 h 4471823"/>
              <a:gd name="connsiteX5" fmla="*/ 4350994 w 5487395"/>
              <a:gd name="connsiteY5" fmla="*/ 2297286 h 4471823"/>
              <a:gd name="connsiteX6" fmla="*/ 3938301 w 5487395"/>
              <a:gd name="connsiteY6" fmla="*/ 2418667 h 4471823"/>
              <a:gd name="connsiteX7" fmla="*/ 3493239 w 5487395"/>
              <a:gd name="connsiteY7" fmla="*/ 2499587 h 4471823"/>
              <a:gd name="connsiteX8" fmla="*/ 3048177 w 5487395"/>
              <a:gd name="connsiteY8" fmla="*/ 2515771 h 4471823"/>
              <a:gd name="connsiteX9" fmla="*/ 2853968 w 5487395"/>
              <a:gd name="connsiteY9" fmla="*/ 2143538 h 4471823"/>
              <a:gd name="connsiteX10" fmla="*/ 2983440 w 5487395"/>
              <a:gd name="connsiteY10" fmla="*/ 1803672 h 4471823"/>
              <a:gd name="connsiteX11" fmla="*/ 2853968 w 5487395"/>
              <a:gd name="connsiteY11" fmla="*/ 1544727 h 4471823"/>
              <a:gd name="connsiteX12" fmla="*/ 2789232 w 5487395"/>
              <a:gd name="connsiteY12" fmla="*/ 1382886 h 4471823"/>
              <a:gd name="connsiteX13" fmla="*/ 2942980 w 5487395"/>
              <a:gd name="connsiteY13" fmla="*/ 1301966 h 4471823"/>
              <a:gd name="connsiteX14" fmla="*/ 3072453 w 5487395"/>
              <a:gd name="connsiteY14" fmla="*/ 1366702 h 4471823"/>
              <a:gd name="connsiteX15" fmla="*/ 3161465 w 5487395"/>
              <a:gd name="connsiteY15" fmla="*/ 1140125 h 4471823"/>
              <a:gd name="connsiteX16" fmla="*/ 3129097 w 5487395"/>
              <a:gd name="connsiteY16" fmla="*/ 840720 h 4471823"/>
              <a:gd name="connsiteX17" fmla="*/ 2967256 w 5487395"/>
              <a:gd name="connsiteY17" fmla="*/ 686971 h 4471823"/>
              <a:gd name="connsiteX18" fmla="*/ 2789232 w 5487395"/>
              <a:gd name="connsiteY18" fmla="*/ 573683 h 4471823"/>
              <a:gd name="connsiteX19" fmla="*/ 2967256 w 5487395"/>
              <a:gd name="connsiteY19" fmla="*/ 541315 h 4471823"/>
              <a:gd name="connsiteX20" fmla="*/ 3023901 w 5487395"/>
              <a:gd name="connsiteY20" fmla="*/ 436118 h 4471823"/>
              <a:gd name="connsiteX21" fmla="*/ 2878244 w 5487395"/>
              <a:gd name="connsiteY21" fmla="*/ 330922 h 4471823"/>
              <a:gd name="connsiteX22" fmla="*/ 2684035 w 5487395"/>
              <a:gd name="connsiteY22" fmla="*/ 152897 h 4471823"/>
              <a:gd name="connsiteX23" fmla="*/ 2238973 w 5487395"/>
              <a:gd name="connsiteY23" fmla="*/ 96253 h 4471823"/>
              <a:gd name="connsiteX24" fmla="*/ 1915292 w 5487395"/>
              <a:gd name="connsiteY24" fmla="*/ 47701 h 4471823"/>
              <a:gd name="connsiteX25" fmla="*/ 1721083 w 5487395"/>
              <a:gd name="connsiteY25" fmla="*/ 371382 h 4471823"/>
              <a:gd name="connsiteX26" fmla="*/ 1397401 w 5487395"/>
              <a:gd name="connsiteY26" fmla="*/ 452302 h 4471823"/>
              <a:gd name="connsiteX27" fmla="*/ 1187009 w 5487395"/>
              <a:gd name="connsiteY27" fmla="*/ 452302 h 4471823"/>
              <a:gd name="connsiteX28" fmla="*/ 1494506 w 5487395"/>
              <a:gd name="connsiteY28" fmla="*/ 266186 h 4471823"/>
              <a:gd name="connsiteX29" fmla="*/ 1526874 w 5487395"/>
              <a:gd name="connsiteY29" fmla="*/ 15332 h 4471823"/>
              <a:gd name="connsiteX30" fmla="*/ 1154640 w 5487395"/>
              <a:gd name="connsiteY30" fmla="*/ 71977 h 4471823"/>
              <a:gd name="connsiteX31" fmla="*/ 1008984 w 5487395"/>
              <a:gd name="connsiteY31" fmla="*/ 436118 h 4471823"/>
              <a:gd name="connsiteX32" fmla="*/ 847143 w 5487395"/>
              <a:gd name="connsiteY32" fmla="*/ 549407 h 4471823"/>
              <a:gd name="connsiteX33" fmla="*/ 612618 w 5487395"/>
              <a:gd name="connsiteY33" fmla="*/ 758816 h 4471823"/>
              <a:gd name="connsiteX34" fmla="*/ 509417 w 5487395"/>
              <a:gd name="connsiteY34" fmla="*/ 477446 h 4471823"/>
              <a:gd name="connsiteX35" fmla="*/ 433756 w 5487395"/>
              <a:gd name="connsiteY35" fmla="*/ 639835 h 4471823"/>
              <a:gd name="connsiteX36" fmla="*/ 280701 w 5487395"/>
              <a:gd name="connsiteY36" fmla="*/ 1083481 h 4471823"/>
              <a:gd name="connsiteX37" fmla="*/ 224056 w 5487395"/>
              <a:gd name="connsiteY37" fmla="*/ 1390978 h 4471823"/>
              <a:gd name="connsiteX38" fmla="*/ 167412 w 5487395"/>
              <a:gd name="connsiteY38" fmla="*/ 1876501 h 4471823"/>
              <a:gd name="connsiteX39" fmla="*/ 25743 w 5487395"/>
              <a:gd name="connsiteY39" fmla="*/ 2679462 h 4471823"/>
              <a:gd name="connsiteX40" fmla="*/ 5571 w 5487395"/>
              <a:gd name="connsiteY40" fmla="*/ 3211686 h 4471823"/>
              <a:gd name="connsiteX41" fmla="*/ 90624 w 5487395"/>
              <a:gd name="connsiteY41" fmla="*/ 3679175 h 4471823"/>
              <a:gd name="connsiteX42" fmla="*/ 326421 w 5487395"/>
              <a:gd name="connsiteY42" fmla="*/ 3732120 h 4471823"/>
              <a:gd name="connsiteX43" fmla="*/ 256424 w 5487395"/>
              <a:gd name="connsiteY43" fmla="*/ 4117994 h 4471823"/>
              <a:gd name="connsiteX44" fmla="*/ 361621 w 5487395"/>
              <a:gd name="connsiteY44" fmla="*/ 4457860 h 4471823"/>
              <a:gd name="connsiteX45" fmla="*/ 701486 w 5487395"/>
              <a:gd name="connsiteY45" fmla="*/ 4385032 h 4471823"/>
              <a:gd name="connsiteX46" fmla="*/ 1154640 w 5487395"/>
              <a:gd name="connsiteY46" fmla="*/ 4465952 h 4471823"/>
              <a:gd name="connsiteX47" fmla="*/ 1267929 w 5487395"/>
              <a:gd name="connsiteY47" fmla="*/ 4190823 h 4471823"/>
              <a:gd name="connsiteX48" fmla="*/ 1348849 w 5487395"/>
              <a:gd name="connsiteY48" fmla="*/ 3915694 h 4471823"/>
              <a:gd name="connsiteX49" fmla="*/ 1599702 w 5487395"/>
              <a:gd name="connsiteY49" fmla="*/ 3842865 h 4471823"/>
              <a:gd name="connsiteX50" fmla="*/ 1664439 w 5487395"/>
              <a:gd name="connsiteY50" fmla="*/ 3681024 h 4471823"/>
              <a:gd name="connsiteX51" fmla="*/ 1866739 w 5487395"/>
              <a:gd name="connsiteY51" fmla="*/ 3381619 h 4471823"/>
              <a:gd name="connsiteX52" fmla="*/ 2085224 w 5487395"/>
              <a:gd name="connsiteY52" fmla="*/ 3583920 h 4471823"/>
              <a:gd name="connsiteX53" fmla="*/ 2384630 w 5487395"/>
              <a:gd name="connsiteY53" fmla="*/ 3664840 h 4471823"/>
              <a:gd name="connsiteX54" fmla="*/ 2595023 w 5487395"/>
              <a:gd name="connsiteY54" fmla="*/ 4004706 h 4471823"/>
              <a:gd name="connsiteX55" fmla="*/ 2878244 w 5487395"/>
              <a:gd name="connsiteY55" fmla="*/ 3705301 h 4471823"/>
              <a:gd name="connsiteX56" fmla="*/ 3088637 w 5487395"/>
              <a:gd name="connsiteY56" fmla="*/ 3778129 h 4471823"/>
              <a:gd name="connsiteX57" fmla="*/ 3396134 w 5487395"/>
              <a:gd name="connsiteY57" fmla="*/ 3511092 h 4471823"/>
              <a:gd name="connsiteX58" fmla="*/ 3509423 w 5487395"/>
              <a:gd name="connsiteY58" fmla="*/ 3357343 h 4471823"/>
              <a:gd name="connsiteX59" fmla="*/ 3833104 w 5487395"/>
              <a:gd name="connsiteY59" fmla="*/ 3066030 h 4471823"/>
              <a:gd name="connsiteX60" fmla="*/ 4164878 w 5487395"/>
              <a:gd name="connsiteY60" fmla="*/ 2831361 h 4471823"/>
              <a:gd name="connsiteX61" fmla="*/ 4391455 w 5487395"/>
              <a:gd name="connsiteY61" fmla="*/ 2620968 h 4471823"/>
              <a:gd name="connsiteX62" fmla="*/ 4569479 w 5487395"/>
              <a:gd name="connsiteY62" fmla="*/ 2475311 h 4471823"/>
              <a:gd name="connsiteX63" fmla="*/ 4820332 w 5487395"/>
              <a:gd name="connsiteY63" fmla="*/ 2224458 h 4471823"/>
              <a:gd name="connsiteX64" fmla="*/ 5176382 w 5487395"/>
              <a:gd name="connsiteY64" fmla="*/ 1973605 h 4471823"/>
              <a:gd name="connsiteX65" fmla="*/ 5435327 w 5487395"/>
              <a:gd name="connsiteY65" fmla="*/ 2030249 h 4471823"/>
              <a:gd name="connsiteX66" fmla="*/ 5459603 w 5487395"/>
              <a:gd name="connsiteY66" fmla="*/ 1714660 h 4471823"/>
              <a:gd name="connsiteX0" fmla="*/ 5476373 w 5504165"/>
              <a:gd name="connsiteY0" fmla="*/ 1714660 h 4471823"/>
              <a:gd name="connsiteX1" fmla="*/ 5152692 w 5504165"/>
              <a:gd name="connsiteY1" fmla="*/ 1488083 h 4471823"/>
              <a:gd name="connsiteX2" fmla="*/ 4812826 w 5504165"/>
              <a:gd name="connsiteY2" fmla="*/ 1447623 h 4471823"/>
              <a:gd name="connsiteX3" fmla="*/ 4748090 w 5504165"/>
              <a:gd name="connsiteY3" fmla="*/ 1706568 h 4471823"/>
              <a:gd name="connsiteX4" fmla="*/ 4472961 w 5504165"/>
              <a:gd name="connsiteY4" fmla="*/ 2038341 h 4471823"/>
              <a:gd name="connsiteX5" fmla="*/ 4367764 w 5504165"/>
              <a:gd name="connsiteY5" fmla="*/ 2297286 h 4471823"/>
              <a:gd name="connsiteX6" fmla="*/ 3955071 w 5504165"/>
              <a:gd name="connsiteY6" fmla="*/ 2418667 h 4471823"/>
              <a:gd name="connsiteX7" fmla="*/ 3510009 w 5504165"/>
              <a:gd name="connsiteY7" fmla="*/ 2499587 h 4471823"/>
              <a:gd name="connsiteX8" fmla="*/ 3064947 w 5504165"/>
              <a:gd name="connsiteY8" fmla="*/ 2515771 h 4471823"/>
              <a:gd name="connsiteX9" fmla="*/ 2870738 w 5504165"/>
              <a:gd name="connsiteY9" fmla="*/ 2143538 h 4471823"/>
              <a:gd name="connsiteX10" fmla="*/ 3000210 w 5504165"/>
              <a:gd name="connsiteY10" fmla="*/ 1803672 h 4471823"/>
              <a:gd name="connsiteX11" fmla="*/ 2870738 w 5504165"/>
              <a:gd name="connsiteY11" fmla="*/ 1544727 h 4471823"/>
              <a:gd name="connsiteX12" fmla="*/ 2806002 w 5504165"/>
              <a:gd name="connsiteY12" fmla="*/ 1382886 h 4471823"/>
              <a:gd name="connsiteX13" fmla="*/ 2959750 w 5504165"/>
              <a:gd name="connsiteY13" fmla="*/ 1301966 h 4471823"/>
              <a:gd name="connsiteX14" fmla="*/ 3089223 w 5504165"/>
              <a:gd name="connsiteY14" fmla="*/ 1366702 h 4471823"/>
              <a:gd name="connsiteX15" fmla="*/ 3178235 w 5504165"/>
              <a:gd name="connsiteY15" fmla="*/ 1140125 h 4471823"/>
              <a:gd name="connsiteX16" fmla="*/ 3145867 w 5504165"/>
              <a:gd name="connsiteY16" fmla="*/ 840720 h 4471823"/>
              <a:gd name="connsiteX17" fmla="*/ 2984026 w 5504165"/>
              <a:gd name="connsiteY17" fmla="*/ 686971 h 4471823"/>
              <a:gd name="connsiteX18" fmla="*/ 2806002 w 5504165"/>
              <a:gd name="connsiteY18" fmla="*/ 573683 h 4471823"/>
              <a:gd name="connsiteX19" fmla="*/ 2984026 w 5504165"/>
              <a:gd name="connsiteY19" fmla="*/ 541315 h 4471823"/>
              <a:gd name="connsiteX20" fmla="*/ 3040671 w 5504165"/>
              <a:gd name="connsiteY20" fmla="*/ 436118 h 4471823"/>
              <a:gd name="connsiteX21" fmla="*/ 2895014 w 5504165"/>
              <a:gd name="connsiteY21" fmla="*/ 330922 h 4471823"/>
              <a:gd name="connsiteX22" fmla="*/ 2700805 w 5504165"/>
              <a:gd name="connsiteY22" fmla="*/ 152897 h 4471823"/>
              <a:gd name="connsiteX23" fmla="*/ 2255743 w 5504165"/>
              <a:gd name="connsiteY23" fmla="*/ 96253 h 4471823"/>
              <a:gd name="connsiteX24" fmla="*/ 1932062 w 5504165"/>
              <a:gd name="connsiteY24" fmla="*/ 47701 h 4471823"/>
              <a:gd name="connsiteX25" fmla="*/ 1737853 w 5504165"/>
              <a:gd name="connsiteY25" fmla="*/ 371382 h 4471823"/>
              <a:gd name="connsiteX26" fmla="*/ 1414171 w 5504165"/>
              <a:gd name="connsiteY26" fmla="*/ 452302 h 4471823"/>
              <a:gd name="connsiteX27" fmla="*/ 1203779 w 5504165"/>
              <a:gd name="connsiteY27" fmla="*/ 452302 h 4471823"/>
              <a:gd name="connsiteX28" fmla="*/ 1511276 w 5504165"/>
              <a:gd name="connsiteY28" fmla="*/ 266186 h 4471823"/>
              <a:gd name="connsiteX29" fmla="*/ 1543644 w 5504165"/>
              <a:gd name="connsiteY29" fmla="*/ 15332 h 4471823"/>
              <a:gd name="connsiteX30" fmla="*/ 1171410 w 5504165"/>
              <a:gd name="connsiteY30" fmla="*/ 71977 h 4471823"/>
              <a:gd name="connsiteX31" fmla="*/ 1025754 w 5504165"/>
              <a:gd name="connsiteY31" fmla="*/ 436118 h 4471823"/>
              <a:gd name="connsiteX32" fmla="*/ 863913 w 5504165"/>
              <a:gd name="connsiteY32" fmla="*/ 549407 h 4471823"/>
              <a:gd name="connsiteX33" fmla="*/ 629388 w 5504165"/>
              <a:gd name="connsiteY33" fmla="*/ 758816 h 4471823"/>
              <a:gd name="connsiteX34" fmla="*/ 526187 w 5504165"/>
              <a:gd name="connsiteY34" fmla="*/ 477446 h 4471823"/>
              <a:gd name="connsiteX35" fmla="*/ 450526 w 5504165"/>
              <a:gd name="connsiteY35" fmla="*/ 639835 h 4471823"/>
              <a:gd name="connsiteX36" fmla="*/ 297471 w 5504165"/>
              <a:gd name="connsiteY36" fmla="*/ 1083481 h 4471823"/>
              <a:gd name="connsiteX37" fmla="*/ 240826 w 5504165"/>
              <a:gd name="connsiteY37" fmla="*/ 1390978 h 4471823"/>
              <a:gd name="connsiteX38" fmla="*/ 184182 w 5504165"/>
              <a:gd name="connsiteY38" fmla="*/ 1876501 h 4471823"/>
              <a:gd name="connsiteX39" fmla="*/ 13122 w 5504165"/>
              <a:gd name="connsiteY39" fmla="*/ 2682728 h 4471823"/>
              <a:gd name="connsiteX40" fmla="*/ 22341 w 5504165"/>
              <a:gd name="connsiteY40" fmla="*/ 3211686 h 4471823"/>
              <a:gd name="connsiteX41" fmla="*/ 107394 w 5504165"/>
              <a:gd name="connsiteY41" fmla="*/ 3679175 h 4471823"/>
              <a:gd name="connsiteX42" fmla="*/ 343191 w 5504165"/>
              <a:gd name="connsiteY42" fmla="*/ 3732120 h 4471823"/>
              <a:gd name="connsiteX43" fmla="*/ 273194 w 5504165"/>
              <a:gd name="connsiteY43" fmla="*/ 4117994 h 4471823"/>
              <a:gd name="connsiteX44" fmla="*/ 378391 w 5504165"/>
              <a:gd name="connsiteY44" fmla="*/ 4457860 h 4471823"/>
              <a:gd name="connsiteX45" fmla="*/ 718256 w 5504165"/>
              <a:gd name="connsiteY45" fmla="*/ 4385032 h 4471823"/>
              <a:gd name="connsiteX46" fmla="*/ 1171410 w 5504165"/>
              <a:gd name="connsiteY46" fmla="*/ 4465952 h 4471823"/>
              <a:gd name="connsiteX47" fmla="*/ 1284699 w 5504165"/>
              <a:gd name="connsiteY47" fmla="*/ 4190823 h 4471823"/>
              <a:gd name="connsiteX48" fmla="*/ 1365619 w 5504165"/>
              <a:gd name="connsiteY48" fmla="*/ 3915694 h 4471823"/>
              <a:gd name="connsiteX49" fmla="*/ 1616472 w 5504165"/>
              <a:gd name="connsiteY49" fmla="*/ 3842865 h 4471823"/>
              <a:gd name="connsiteX50" fmla="*/ 1681209 w 5504165"/>
              <a:gd name="connsiteY50" fmla="*/ 3681024 h 4471823"/>
              <a:gd name="connsiteX51" fmla="*/ 1883509 w 5504165"/>
              <a:gd name="connsiteY51" fmla="*/ 3381619 h 4471823"/>
              <a:gd name="connsiteX52" fmla="*/ 2101994 w 5504165"/>
              <a:gd name="connsiteY52" fmla="*/ 3583920 h 4471823"/>
              <a:gd name="connsiteX53" fmla="*/ 2401400 w 5504165"/>
              <a:gd name="connsiteY53" fmla="*/ 3664840 h 4471823"/>
              <a:gd name="connsiteX54" fmla="*/ 2611793 w 5504165"/>
              <a:gd name="connsiteY54" fmla="*/ 4004706 h 4471823"/>
              <a:gd name="connsiteX55" fmla="*/ 2895014 w 5504165"/>
              <a:gd name="connsiteY55" fmla="*/ 3705301 h 4471823"/>
              <a:gd name="connsiteX56" fmla="*/ 3105407 w 5504165"/>
              <a:gd name="connsiteY56" fmla="*/ 3778129 h 4471823"/>
              <a:gd name="connsiteX57" fmla="*/ 3412904 w 5504165"/>
              <a:gd name="connsiteY57" fmla="*/ 3511092 h 4471823"/>
              <a:gd name="connsiteX58" fmla="*/ 3526193 w 5504165"/>
              <a:gd name="connsiteY58" fmla="*/ 3357343 h 4471823"/>
              <a:gd name="connsiteX59" fmla="*/ 3849874 w 5504165"/>
              <a:gd name="connsiteY59" fmla="*/ 3066030 h 4471823"/>
              <a:gd name="connsiteX60" fmla="*/ 4181648 w 5504165"/>
              <a:gd name="connsiteY60" fmla="*/ 2831361 h 4471823"/>
              <a:gd name="connsiteX61" fmla="*/ 4408225 w 5504165"/>
              <a:gd name="connsiteY61" fmla="*/ 2620968 h 4471823"/>
              <a:gd name="connsiteX62" fmla="*/ 4586249 w 5504165"/>
              <a:gd name="connsiteY62" fmla="*/ 2475311 h 4471823"/>
              <a:gd name="connsiteX63" fmla="*/ 4837102 w 5504165"/>
              <a:gd name="connsiteY63" fmla="*/ 2224458 h 4471823"/>
              <a:gd name="connsiteX64" fmla="*/ 5193152 w 5504165"/>
              <a:gd name="connsiteY64" fmla="*/ 1973605 h 4471823"/>
              <a:gd name="connsiteX65" fmla="*/ 5452097 w 5504165"/>
              <a:gd name="connsiteY65" fmla="*/ 2030249 h 4471823"/>
              <a:gd name="connsiteX66" fmla="*/ 5476373 w 5504165"/>
              <a:gd name="connsiteY66" fmla="*/ 1714660 h 4471823"/>
              <a:gd name="connsiteX0" fmla="*/ 5465297 w 5493089"/>
              <a:gd name="connsiteY0" fmla="*/ 1714660 h 4471823"/>
              <a:gd name="connsiteX1" fmla="*/ 5141616 w 5493089"/>
              <a:gd name="connsiteY1" fmla="*/ 1488083 h 4471823"/>
              <a:gd name="connsiteX2" fmla="*/ 4801750 w 5493089"/>
              <a:gd name="connsiteY2" fmla="*/ 1447623 h 4471823"/>
              <a:gd name="connsiteX3" fmla="*/ 4737014 w 5493089"/>
              <a:gd name="connsiteY3" fmla="*/ 1706568 h 4471823"/>
              <a:gd name="connsiteX4" fmla="*/ 4461885 w 5493089"/>
              <a:gd name="connsiteY4" fmla="*/ 2038341 h 4471823"/>
              <a:gd name="connsiteX5" fmla="*/ 4356688 w 5493089"/>
              <a:gd name="connsiteY5" fmla="*/ 2297286 h 4471823"/>
              <a:gd name="connsiteX6" fmla="*/ 3943995 w 5493089"/>
              <a:gd name="connsiteY6" fmla="*/ 2418667 h 4471823"/>
              <a:gd name="connsiteX7" fmla="*/ 3498933 w 5493089"/>
              <a:gd name="connsiteY7" fmla="*/ 2499587 h 4471823"/>
              <a:gd name="connsiteX8" fmla="*/ 3053871 w 5493089"/>
              <a:gd name="connsiteY8" fmla="*/ 2515771 h 4471823"/>
              <a:gd name="connsiteX9" fmla="*/ 2859662 w 5493089"/>
              <a:gd name="connsiteY9" fmla="*/ 2143538 h 4471823"/>
              <a:gd name="connsiteX10" fmla="*/ 2989134 w 5493089"/>
              <a:gd name="connsiteY10" fmla="*/ 1803672 h 4471823"/>
              <a:gd name="connsiteX11" fmla="*/ 2859662 w 5493089"/>
              <a:gd name="connsiteY11" fmla="*/ 1544727 h 4471823"/>
              <a:gd name="connsiteX12" fmla="*/ 2794926 w 5493089"/>
              <a:gd name="connsiteY12" fmla="*/ 1382886 h 4471823"/>
              <a:gd name="connsiteX13" fmla="*/ 2948674 w 5493089"/>
              <a:gd name="connsiteY13" fmla="*/ 1301966 h 4471823"/>
              <a:gd name="connsiteX14" fmla="*/ 3078147 w 5493089"/>
              <a:gd name="connsiteY14" fmla="*/ 1366702 h 4471823"/>
              <a:gd name="connsiteX15" fmla="*/ 3167159 w 5493089"/>
              <a:gd name="connsiteY15" fmla="*/ 1140125 h 4471823"/>
              <a:gd name="connsiteX16" fmla="*/ 3134791 w 5493089"/>
              <a:gd name="connsiteY16" fmla="*/ 840720 h 4471823"/>
              <a:gd name="connsiteX17" fmla="*/ 2972950 w 5493089"/>
              <a:gd name="connsiteY17" fmla="*/ 686971 h 4471823"/>
              <a:gd name="connsiteX18" fmla="*/ 2794926 w 5493089"/>
              <a:gd name="connsiteY18" fmla="*/ 573683 h 4471823"/>
              <a:gd name="connsiteX19" fmla="*/ 2972950 w 5493089"/>
              <a:gd name="connsiteY19" fmla="*/ 541315 h 4471823"/>
              <a:gd name="connsiteX20" fmla="*/ 3029595 w 5493089"/>
              <a:gd name="connsiteY20" fmla="*/ 436118 h 4471823"/>
              <a:gd name="connsiteX21" fmla="*/ 2883938 w 5493089"/>
              <a:gd name="connsiteY21" fmla="*/ 330922 h 4471823"/>
              <a:gd name="connsiteX22" fmla="*/ 2689729 w 5493089"/>
              <a:gd name="connsiteY22" fmla="*/ 152897 h 4471823"/>
              <a:gd name="connsiteX23" fmla="*/ 2244667 w 5493089"/>
              <a:gd name="connsiteY23" fmla="*/ 96253 h 4471823"/>
              <a:gd name="connsiteX24" fmla="*/ 1920986 w 5493089"/>
              <a:gd name="connsiteY24" fmla="*/ 47701 h 4471823"/>
              <a:gd name="connsiteX25" fmla="*/ 1726777 w 5493089"/>
              <a:gd name="connsiteY25" fmla="*/ 371382 h 4471823"/>
              <a:gd name="connsiteX26" fmla="*/ 1403095 w 5493089"/>
              <a:gd name="connsiteY26" fmla="*/ 452302 h 4471823"/>
              <a:gd name="connsiteX27" fmla="*/ 1192703 w 5493089"/>
              <a:gd name="connsiteY27" fmla="*/ 452302 h 4471823"/>
              <a:gd name="connsiteX28" fmla="*/ 1500200 w 5493089"/>
              <a:gd name="connsiteY28" fmla="*/ 266186 h 4471823"/>
              <a:gd name="connsiteX29" fmla="*/ 1532568 w 5493089"/>
              <a:gd name="connsiteY29" fmla="*/ 15332 h 4471823"/>
              <a:gd name="connsiteX30" fmla="*/ 1160334 w 5493089"/>
              <a:gd name="connsiteY30" fmla="*/ 71977 h 4471823"/>
              <a:gd name="connsiteX31" fmla="*/ 1014678 w 5493089"/>
              <a:gd name="connsiteY31" fmla="*/ 436118 h 4471823"/>
              <a:gd name="connsiteX32" fmla="*/ 852837 w 5493089"/>
              <a:gd name="connsiteY32" fmla="*/ 549407 h 4471823"/>
              <a:gd name="connsiteX33" fmla="*/ 618312 w 5493089"/>
              <a:gd name="connsiteY33" fmla="*/ 758816 h 4471823"/>
              <a:gd name="connsiteX34" fmla="*/ 515111 w 5493089"/>
              <a:gd name="connsiteY34" fmla="*/ 477446 h 4471823"/>
              <a:gd name="connsiteX35" fmla="*/ 439450 w 5493089"/>
              <a:gd name="connsiteY35" fmla="*/ 639835 h 4471823"/>
              <a:gd name="connsiteX36" fmla="*/ 286395 w 5493089"/>
              <a:gd name="connsiteY36" fmla="*/ 1083481 h 4471823"/>
              <a:gd name="connsiteX37" fmla="*/ 229750 w 5493089"/>
              <a:gd name="connsiteY37" fmla="*/ 1390978 h 4471823"/>
              <a:gd name="connsiteX38" fmla="*/ 173106 w 5493089"/>
              <a:gd name="connsiteY38" fmla="*/ 1876501 h 4471823"/>
              <a:gd name="connsiteX39" fmla="*/ 2046 w 5493089"/>
              <a:gd name="connsiteY39" fmla="*/ 2682728 h 4471823"/>
              <a:gd name="connsiteX40" fmla="*/ 79845 w 5493089"/>
              <a:gd name="connsiteY40" fmla="*/ 3205154 h 4471823"/>
              <a:gd name="connsiteX41" fmla="*/ 96318 w 5493089"/>
              <a:gd name="connsiteY41" fmla="*/ 3679175 h 4471823"/>
              <a:gd name="connsiteX42" fmla="*/ 332115 w 5493089"/>
              <a:gd name="connsiteY42" fmla="*/ 3732120 h 4471823"/>
              <a:gd name="connsiteX43" fmla="*/ 262118 w 5493089"/>
              <a:gd name="connsiteY43" fmla="*/ 4117994 h 4471823"/>
              <a:gd name="connsiteX44" fmla="*/ 367315 w 5493089"/>
              <a:gd name="connsiteY44" fmla="*/ 4457860 h 4471823"/>
              <a:gd name="connsiteX45" fmla="*/ 707180 w 5493089"/>
              <a:gd name="connsiteY45" fmla="*/ 4385032 h 4471823"/>
              <a:gd name="connsiteX46" fmla="*/ 1160334 w 5493089"/>
              <a:gd name="connsiteY46" fmla="*/ 4465952 h 4471823"/>
              <a:gd name="connsiteX47" fmla="*/ 1273623 w 5493089"/>
              <a:gd name="connsiteY47" fmla="*/ 4190823 h 4471823"/>
              <a:gd name="connsiteX48" fmla="*/ 1354543 w 5493089"/>
              <a:gd name="connsiteY48" fmla="*/ 3915694 h 4471823"/>
              <a:gd name="connsiteX49" fmla="*/ 1605396 w 5493089"/>
              <a:gd name="connsiteY49" fmla="*/ 3842865 h 4471823"/>
              <a:gd name="connsiteX50" fmla="*/ 1670133 w 5493089"/>
              <a:gd name="connsiteY50" fmla="*/ 3681024 h 4471823"/>
              <a:gd name="connsiteX51" fmla="*/ 1872433 w 5493089"/>
              <a:gd name="connsiteY51" fmla="*/ 3381619 h 4471823"/>
              <a:gd name="connsiteX52" fmla="*/ 2090918 w 5493089"/>
              <a:gd name="connsiteY52" fmla="*/ 3583920 h 4471823"/>
              <a:gd name="connsiteX53" fmla="*/ 2390324 w 5493089"/>
              <a:gd name="connsiteY53" fmla="*/ 3664840 h 4471823"/>
              <a:gd name="connsiteX54" fmla="*/ 2600717 w 5493089"/>
              <a:gd name="connsiteY54" fmla="*/ 4004706 h 4471823"/>
              <a:gd name="connsiteX55" fmla="*/ 2883938 w 5493089"/>
              <a:gd name="connsiteY55" fmla="*/ 3705301 h 4471823"/>
              <a:gd name="connsiteX56" fmla="*/ 3094331 w 5493089"/>
              <a:gd name="connsiteY56" fmla="*/ 3778129 h 4471823"/>
              <a:gd name="connsiteX57" fmla="*/ 3401828 w 5493089"/>
              <a:gd name="connsiteY57" fmla="*/ 3511092 h 4471823"/>
              <a:gd name="connsiteX58" fmla="*/ 3515117 w 5493089"/>
              <a:gd name="connsiteY58" fmla="*/ 3357343 h 4471823"/>
              <a:gd name="connsiteX59" fmla="*/ 3838798 w 5493089"/>
              <a:gd name="connsiteY59" fmla="*/ 3066030 h 4471823"/>
              <a:gd name="connsiteX60" fmla="*/ 4170572 w 5493089"/>
              <a:gd name="connsiteY60" fmla="*/ 2831361 h 4471823"/>
              <a:gd name="connsiteX61" fmla="*/ 4397149 w 5493089"/>
              <a:gd name="connsiteY61" fmla="*/ 2620968 h 4471823"/>
              <a:gd name="connsiteX62" fmla="*/ 4575173 w 5493089"/>
              <a:gd name="connsiteY62" fmla="*/ 2475311 h 4471823"/>
              <a:gd name="connsiteX63" fmla="*/ 4826026 w 5493089"/>
              <a:gd name="connsiteY63" fmla="*/ 2224458 h 4471823"/>
              <a:gd name="connsiteX64" fmla="*/ 5182076 w 5493089"/>
              <a:gd name="connsiteY64" fmla="*/ 1973605 h 4471823"/>
              <a:gd name="connsiteX65" fmla="*/ 5441021 w 5493089"/>
              <a:gd name="connsiteY65" fmla="*/ 2030249 h 4471823"/>
              <a:gd name="connsiteX66" fmla="*/ 5465297 w 5493089"/>
              <a:gd name="connsiteY66" fmla="*/ 1714660 h 4471823"/>
              <a:gd name="connsiteX0" fmla="*/ 5465297 w 5493089"/>
              <a:gd name="connsiteY0" fmla="*/ 1714660 h 4472261"/>
              <a:gd name="connsiteX1" fmla="*/ 5141616 w 5493089"/>
              <a:gd name="connsiteY1" fmla="*/ 1488083 h 4472261"/>
              <a:gd name="connsiteX2" fmla="*/ 4801750 w 5493089"/>
              <a:gd name="connsiteY2" fmla="*/ 1447623 h 4472261"/>
              <a:gd name="connsiteX3" fmla="*/ 4737014 w 5493089"/>
              <a:gd name="connsiteY3" fmla="*/ 1706568 h 4472261"/>
              <a:gd name="connsiteX4" fmla="*/ 4461885 w 5493089"/>
              <a:gd name="connsiteY4" fmla="*/ 2038341 h 4472261"/>
              <a:gd name="connsiteX5" fmla="*/ 4356688 w 5493089"/>
              <a:gd name="connsiteY5" fmla="*/ 2297286 h 4472261"/>
              <a:gd name="connsiteX6" fmla="*/ 3943995 w 5493089"/>
              <a:gd name="connsiteY6" fmla="*/ 2418667 h 4472261"/>
              <a:gd name="connsiteX7" fmla="*/ 3498933 w 5493089"/>
              <a:gd name="connsiteY7" fmla="*/ 2499587 h 4472261"/>
              <a:gd name="connsiteX8" fmla="*/ 3053871 w 5493089"/>
              <a:gd name="connsiteY8" fmla="*/ 2515771 h 4472261"/>
              <a:gd name="connsiteX9" fmla="*/ 2859662 w 5493089"/>
              <a:gd name="connsiteY9" fmla="*/ 2143538 h 4472261"/>
              <a:gd name="connsiteX10" fmla="*/ 2989134 w 5493089"/>
              <a:gd name="connsiteY10" fmla="*/ 1803672 h 4472261"/>
              <a:gd name="connsiteX11" fmla="*/ 2859662 w 5493089"/>
              <a:gd name="connsiteY11" fmla="*/ 1544727 h 4472261"/>
              <a:gd name="connsiteX12" fmla="*/ 2794926 w 5493089"/>
              <a:gd name="connsiteY12" fmla="*/ 1382886 h 4472261"/>
              <a:gd name="connsiteX13" fmla="*/ 2948674 w 5493089"/>
              <a:gd name="connsiteY13" fmla="*/ 1301966 h 4472261"/>
              <a:gd name="connsiteX14" fmla="*/ 3078147 w 5493089"/>
              <a:gd name="connsiteY14" fmla="*/ 1366702 h 4472261"/>
              <a:gd name="connsiteX15" fmla="*/ 3167159 w 5493089"/>
              <a:gd name="connsiteY15" fmla="*/ 1140125 h 4472261"/>
              <a:gd name="connsiteX16" fmla="*/ 3134791 w 5493089"/>
              <a:gd name="connsiteY16" fmla="*/ 840720 h 4472261"/>
              <a:gd name="connsiteX17" fmla="*/ 2972950 w 5493089"/>
              <a:gd name="connsiteY17" fmla="*/ 686971 h 4472261"/>
              <a:gd name="connsiteX18" fmla="*/ 2794926 w 5493089"/>
              <a:gd name="connsiteY18" fmla="*/ 573683 h 4472261"/>
              <a:gd name="connsiteX19" fmla="*/ 2972950 w 5493089"/>
              <a:gd name="connsiteY19" fmla="*/ 541315 h 4472261"/>
              <a:gd name="connsiteX20" fmla="*/ 3029595 w 5493089"/>
              <a:gd name="connsiteY20" fmla="*/ 436118 h 4472261"/>
              <a:gd name="connsiteX21" fmla="*/ 2883938 w 5493089"/>
              <a:gd name="connsiteY21" fmla="*/ 330922 h 4472261"/>
              <a:gd name="connsiteX22" fmla="*/ 2689729 w 5493089"/>
              <a:gd name="connsiteY22" fmla="*/ 152897 h 4472261"/>
              <a:gd name="connsiteX23" fmla="*/ 2244667 w 5493089"/>
              <a:gd name="connsiteY23" fmla="*/ 96253 h 4472261"/>
              <a:gd name="connsiteX24" fmla="*/ 1920986 w 5493089"/>
              <a:gd name="connsiteY24" fmla="*/ 47701 h 4472261"/>
              <a:gd name="connsiteX25" fmla="*/ 1726777 w 5493089"/>
              <a:gd name="connsiteY25" fmla="*/ 371382 h 4472261"/>
              <a:gd name="connsiteX26" fmla="*/ 1403095 w 5493089"/>
              <a:gd name="connsiteY26" fmla="*/ 452302 h 4472261"/>
              <a:gd name="connsiteX27" fmla="*/ 1192703 w 5493089"/>
              <a:gd name="connsiteY27" fmla="*/ 452302 h 4472261"/>
              <a:gd name="connsiteX28" fmla="*/ 1500200 w 5493089"/>
              <a:gd name="connsiteY28" fmla="*/ 266186 h 4472261"/>
              <a:gd name="connsiteX29" fmla="*/ 1532568 w 5493089"/>
              <a:gd name="connsiteY29" fmla="*/ 15332 h 4472261"/>
              <a:gd name="connsiteX30" fmla="*/ 1160334 w 5493089"/>
              <a:gd name="connsiteY30" fmla="*/ 71977 h 4472261"/>
              <a:gd name="connsiteX31" fmla="*/ 1014678 w 5493089"/>
              <a:gd name="connsiteY31" fmla="*/ 436118 h 4472261"/>
              <a:gd name="connsiteX32" fmla="*/ 852837 w 5493089"/>
              <a:gd name="connsiteY32" fmla="*/ 549407 h 4472261"/>
              <a:gd name="connsiteX33" fmla="*/ 618312 w 5493089"/>
              <a:gd name="connsiteY33" fmla="*/ 758816 h 4472261"/>
              <a:gd name="connsiteX34" fmla="*/ 515111 w 5493089"/>
              <a:gd name="connsiteY34" fmla="*/ 477446 h 4472261"/>
              <a:gd name="connsiteX35" fmla="*/ 439450 w 5493089"/>
              <a:gd name="connsiteY35" fmla="*/ 639835 h 4472261"/>
              <a:gd name="connsiteX36" fmla="*/ 286395 w 5493089"/>
              <a:gd name="connsiteY36" fmla="*/ 1083481 h 4472261"/>
              <a:gd name="connsiteX37" fmla="*/ 229750 w 5493089"/>
              <a:gd name="connsiteY37" fmla="*/ 1390978 h 4472261"/>
              <a:gd name="connsiteX38" fmla="*/ 173106 w 5493089"/>
              <a:gd name="connsiteY38" fmla="*/ 1876501 h 4472261"/>
              <a:gd name="connsiteX39" fmla="*/ 2046 w 5493089"/>
              <a:gd name="connsiteY39" fmla="*/ 2682728 h 4472261"/>
              <a:gd name="connsiteX40" fmla="*/ 79845 w 5493089"/>
              <a:gd name="connsiteY40" fmla="*/ 3205154 h 4472261"/>
              <a:gd name="connsiteX41" fmla="*/ 96318 w 5493089"/>
              <a:gd name="connsiteY41" fmla="*/ 3679175 h 4472261"/>
              <a:gd name="connsiteX42" fmla="*/ 332115 w 5493089"/>
              <a:gd name="connsiteY42" fmla="*/ 3732120 h 4472261"/>
              <a:gd name="connsiteX43" fmla="*/ 262118 w 5493089"/>
              <a:gd name="connsiteY43" fmla="*/ 4117994 h 4472261"/>
              <a:gd name="connsiteX44" fmla="*/ 305267 w 5493089"/>
              <a:gd name="connsiteY44" fmla="*/ 4399077 h 4472261"/>
              <a:gd name="connsiteX45" fmla="*/ 707180 w 5493089"/>
              <a:gd name="connsiteY45" fmla="*/ 4385032 h 4472261"/>
              <a:gd name="connsiteX46" fmla="*/ 1160334 w 5493089"/>
              <a:gd name="connsiteY46" fmla="*/ 4465952 h 4472261"/>
              <a:gd name="connsiteX47" fmla="*/ 1273623 w 5493089"/>
              <a:gd name="connsiteY47" fmla="*/ 4190823 h 4472261"/>
              <a:gd name="connsiteX48" fmla="*/ 1354543 w 5493089"/>
              <a:gd name="connsiteY48" fmla="*/ 3915694 h 4472261"/>
              <a:gd name="connsiteX49" fmla="*/ 1605396 w 5493089"/>
              <a:gd name="connsiteY49" fmla="*/ 3842865 h 4472261"/>
              <a:gd name="connsiteX50" fmla="*/ 1670133 w 5493089"/>
              <a:gd name="connsiteY50" fmla="*/ 3681024 h 4472261"/>
              <a:gd name="connsiteX51" fmla="*/ 1872433 w 5493089"/>
              <a:gd name="connsiteY51" fmla="*/ 3381619 h 4472261"/>
              <a:gd name="connsiteX52" fmla="*/ 2090918 w 5493089"/>
              <a:gd name="connsiteY52" fmla="*/ 3583920 h 4472261"/>
              <a:gd name="connsiteX53" fmla="*/ 2390324 w 5493089"/>
              <a:gd name="connsiteY53" fmla="*/ 3664840 h 4472261"/>
              <a:gd name="connsiteX54" fmla="*/ 2600717 w 5493089"/>
              <a:gd name="connsiteY54" fmla="*/ 4004706 h 4472261"/>
              <a:gd name="connsiteX55" fmla="*/ 2883938 w 5493089"/>
              <a:gd name="connsiteY55" fmla="*/ 3705301 h 4472261"/>
              <a:gd name="connsiteX56" fmla="*/ 3094331 w 5493089"/>
              <a:gd name="connsiteY56" fmla="*/ 3778129 h 4472261"/>
              <a:gd name="connsiteX57" fmla="*/ 3401828 w 5493089"/>
              <a:gd name="connsiteY57" fmla="*/ 3511092 h 4472261"/>
              <a:gd name="connsiteX58" fmla="*/ 3515117 w 5493089"/>
              <a:gd name="connsiteY58" fmla="*/ 3357343 h 4472261"/>
              <a:gd name="connsiteX59" fmla="*/ 3838798 w 5493089"/>
              <a:gd name="connsiteY59" fmla="*/ 3066030 h 4472261"/>
              <a:gd name="connsiteX60" fmla="*/ 4170572 w 5493089"/>
              <a:gd name="connsiteY60" fmla="*/ 2831361 h 4472261"/>
              <a:gd name="connsiteX61" fmla="*/ 4397149 w 5493089"/>
              <a:gd name="connsiteY61" fmla="*/ 2620968 h 4472261"/>
              <a:gd name="connsiteX62" fmla="*/ 4575173 w 5493089"/>
              <a:gd name="connsiteY62" fmla="*/ 2475311 h 4472261"/>
              <a:gd name="connsiteX63" fmla="*/ 4826026 w 5493089"/>
              <a:gd name="connsiteY63" fmla="*/ 2224458 h 4472261"/>
              <a:gd name="connsiteX64" fmla="*/ 5182076 w 5493089"/>
              <a:gd name="connsiteY64" fmla="*/ 1973605 h 4472261"/>
              <a:gd name="connsiteX65" fmla="*/ 5441021 w 5493089"/>
              <a:gd name="connsiteY65" fmla="*/ 2030249 h 4472261"/>
              <a:gd name="connsiteX66" fmla="*/ 5465297 w 5493089"/>
              <a:gd name="connsiteY66" fmla="*/ 1714660 h 4472261"/>
              <a:gd name="connsiteX0" fmla="*/ 5465297 w 5493089"/>
              <a:gd name="connsiteY0" fmla="*/ 1714660 h 4467394"/>
              <a:gd name="connsiteX1" fmla="*/ 5141616 w 5493089"/>
              <a:gd name="connsiteY1" fmla="*/ 1488083 h 4467394"/>
              <a:gd name="connsiteX2" fmla="*/ 4801750 w 5493089"/>
              <a:gd name="connsiteY2" fmla="*/ 1447623 h 4467394"/>
              <a:gd name="connsiteX3" fmla="*/ 4737014 w 5493089"/>
              <a:gd name="connsiteY3" fmla="*/ 1706568 h 4467394"/>
              <a:gd name="connsiteX4" fmla="*/ 4461885 w 5493089"/>
              <a:gd name="connsiteY4" fmla="*/ 2038341 h 4467394"/>
              <a:gd name="connsiteX5" fmla="*/ 4356688 w 5493089"/>
              <a:gd name="connsiteY5" fmla="*/ 2297286 h 4467394"/>
              <a:gd name="connsiteX6" fmla="*/ 3943995 w 5493089"/>
              <a:gd name="connsiteY6" fmla="*/ 2418667 h 4467394"/>
              <a:gd name="connsiteX7" fmla="*/ 3498933 w 5493089"/>
              <a:gd name="connsiteY7" fmla="*/ 2499587 h 4467394"/>
              <a:gd name="connsiteX8" fmla="*/ 3053871 w 5493089"/>
              <a:gd name="connsiteY8" fmla="*/ 2515771 h 4467394"/>
              <a:gd name="connsiteX9" fmla="*/ 2859662 w 5493089"/>
              <a:gd name="connsiteY9" fmla="*/ 2143538 h 4467394"/>
              <a:gd name="connsiteX10" fmla="*/ 2989134 w 5493089"/>
              <a:gd name="connsiteY10" fmla="*/ 1803672 h 4467394"/>
              <a:gd name="connsiteX11" fmla="*/ 2859662 w 5493089"/>
              <a:gd name="connsiteY11" fmla="*/ 1544727 h 4467394"/>
              <a:gd name="connsiteX12" fmla="*/ 2794926 w 5493089"/>
              <a:gd name="connsiteY12" fmla="*/ 1382886 h 4467394"/>
              <a:gd name="connsiteX13" fmla="*/ 2948674 w 5493089"/>
              <a:gd name="connsiteY13" fmla="*/ 1301966 h 4467394"/>
              <a:gd name="connsiteX14" fmla="*/ 3078147 w 5493089"/>
              <a:gd name="connsiteY14" fmla="*/ 1366702 h 4467394"/>
              <a:gd name="connsiteX15" fmla="*/ 3167159 w 5493089"/>
              <a:gd name="connsiteY15" fmla="*/ 1140125 h 4467394"/>
              <a:gd name="connsiteX16" fmla="*/ 3134791 w 5493089"/>
              <a:gd name="connsiteY16" fmla="*/ 840720 h 4467394"/>
              <a:gd name="connsiteX17" fmla="*/ 2972950 w 5493089"/>
              <a:gd name="connsiteY17" fmla="*/ 686971 h 4467394"/>
              <a:gd name="connsiteX18" fmla="*/ 2794926 w 5493089"/>
              <a:gd name="connsiteY18" fmla="*/ 573683 h 4467394"/>
              <a:gd name="connsiteX19" fmla="*/ 2972950 w 5493089"/>
              <a:gd name="connsiteY19" fmla="*/ 541315 h 4467394"/>
              <a:gd name="connsiteX20" fmla="*/ 3029595 w 5493089"/>
              <a:gd name="connsiteY20" fmla="*/ 436118 h 4467394"/>
              <a:gd name="connsiteX21" fmla="*/ 2883938 w 5493089"/>
              <a:gd name="connsiteY21" fmla="*/ 330922 h 4467394"/>
              <a:gd name="connsiteX22" fmla="*/ 2689729 w 5493089"/>
              <a:gd name="connsiteY22" fmla="*/ 152897 h 4467394"/>
              <a:gd name="connsiteX23" fmla="*/ 2244667 w 5493089"/>
              <a:gd name="connsiteY23" fmla="*/ 96253 h 4467394"/>
              <a:gd name="connsiteX24" fmla="*/ 1920986 w 5493089"/>
              <a:gd name="connsiteY24" fmla="*/ 47701 h 4467394"/>
              <a:gd name="connsiteX25" fmla="*/ 1726777 w 5493089"/>
              <a:gd name="connsiteY25" fmla="*/ 371382 h 4467394"/>
              <a:gd name="connsiteX26" fmla="*/ 1403095 w 5493089"/>
              <a:gd name="connsiteY26" fmla="*/ 452302 h 4467394"/>
              <a:gd name="connsiteX27" fmla="*/ 1192703 w 5493089"/>
              <a:gd name="connsiteY27" fmla="*/ 452302 h 4467394"/>
              <a:gd name="connsiteX28" fmla="*/ 1500200 w 5493089"/>
              <a:gd name="connsiteY28" fmla="*/ 266186 h 4467394"/>
              <a:gd name="connsiteX29" fmla="*/ 1532568 w 5493089"/>
              <a:gd name="connsiteY29" fmla="*/ 15332 h 4467394"/>
              <a:gd name="connsiteX30" fmla="*/ 1160334 w 5493089"/>
              <a:gd name="connsiteY30" fmla="*/ 71977 h 4467394"/>
              <a:gd name="connsiteX31" fmla="*/ 1014678 w 5493089"/>
              <a:gd name="connsiteY31" fmla="*/ 436118 h 4467394"/>
              <a:gd name="connsiteX32" fmla="*/ 852837 w 5493089"/>
              <a:gd name="connsiteY32" fmla="*/ 549407 h 4467394"/>
              <a:gd name="connsiteX33" fmla="*/ 618312 w 5493089"/>
              <a:gd name="connsiteY33" fmla="*/ 758816 h 4467394"/>
              <a:gd name="connsiteX34" fmla="*/ 515111 w 5493089"/>
              <a:gd name="connsiteY34" fmla="*/ 477446 h 4467394"/>
              <a:gd name="connsiteX35" fmla="*/ 439450 w 5493089"/>
              <a:gd name="connsiteY35" fmla="*/ 639835 h 4467394"/>
              <a:gd name="connsiteX36" fmla="*/ 286395 w 5493089"/>
              <a:gd name="connsiteY36" fmla="*/ 1083481 h 4467394"/>
              <a:gd name="connsiteX37" fmla="*/ 229750 w 5493089"/>
              <a:gd name="connsiteY37" fmla="*/ 1390978 h 4467394"/>
              <a:gd name="connsiteX38" fmla="*/ 173106 w 5493089"/>
              <a:gd name="connsiteY38" fmla="*/ 1876501 h 4467394"/>
              <a:gd name="connsiteX39" fmla="*/ 2046 w 5493089"/>
              <a:gd name="connsiteY39" fmla="*/ 2682728 h 4467394"/>
              <a:gd name="connsiteX40" fmla="*/ 79845 w 5493089"/>
              <a:gd name="connsiteY40" fmla="*/ 3205154 h 4467394"/>
              <a:gd name="connsiteX41" fmla="*/ 96318 w 5493089"/>
              <a:gd name="connsiteY41" fmla="*/ 3679175 h 4467394"/>
              <a:gd name="connsiteX42" fmla="*/ 332115 w 5493089"/>
              <a:gd name="connsiteY42" fmla="*/ 3732120 h 4467394"/>
              <a:gd name="connsiteX43" fmla="*/ 262118 w 5493089"/>
              <a:gd name="connsiteY43" fmla="*/ 4117994 h 4467394"/>
              <a:gd name="connsiteX44" fmla="*/ 305267 w 5493089"/>
              <a:gd name="connsiteY44" fmla="*/ 4399077 h 4467394"/>
              <a:gd name="connsiteX45" fmla="*/ 736572 w 5493089"/>
              <a:gd name="connsiteY45" fmla="*/ 4303389 h 4467394"/>
              <a:gd name="connsiteX46" fmla="*/ 1160334 w 5493089"/>
              <a:gd name="connsiteY46" fmla="*/ 4465952 h 4467394"/>
              <a:gd name="connsiteX47" fmla="*/ 1273623 w 5493089"/>
              <a:gd name="connsiteY47" fmla="*/ 4190823 h 4467394"/>
              <a:gd name="connsiteX48" fmla="*/ 1354543 w 5493089"/>
              <a:gd name="connsiteY48" fmla="*/ 3915694 h 4467394"/>
              <a:gd name="connsiteX49" fmla="*/ 1605396 w 5493089"/>
              <a:gd name="connsiteY49" fmla="*/ 3842865 h 4467394"/>
              <a:gd name="connsiteX50" fmla="*/ 1670133 w 5493089"/>
              <a:gd name="connsiteY50" fmla="*/ 3681024 h 4467394"/>
              <a:gd name="connsiteX51" fmla="*/ 1872433 w 5493089"/>
              <a:gd name="connsiteY51" fmla="*/ 3381619 h 4467394"/>
              <a:gd name="connsiteX52" fmla="*/ 2090918 w 5493089"/>
              <a:gd name="connsiteY52" fmla="*/ 3583920 h 4467394"/>
              <a:gd name="connsiteX53" fmla="*/ 2390324 w 5493089"/>
              <a:gd name="connsiteY53" fmla="*/ 3664840 h 4467394"/>
              <a:gd name="connsiteX54" fmla="*/ 2600717 w 5493089"/>
              <a:gd name="connsiteY54" fmla="*/ 4004706 h 4467394"/>
              <a:gd name="connsiteX55" fmla="*/ 2883938 w 5493089"/>
              <a:gd name="connsiteY55" fmla="*/ 3705301 h 4467394"/>
              <a:gd name="connsiteX56" fmla="*/ 3094331 w 5493089"/>
              <a:gd name="connsiteY56" fmla="*/ 3778129 h 4467394"/>
              <a:gd name="connsiteX57" fmla="*/ 3401828 w 5493089"/>
              <a:gd name="connsiteY57" fmla="*/ 3511092 h 4467394"/>
              <a:gd name="connsiteX58" fmla="*/ 3515117 w 5493089"/>
              <a:gd name="connsiteY58" fmla="*/ 3357343 h 4467394"/>
              <a:gd name="connsiteX59" fmla="*/ 3838798 w 5493089"/>
              <a:gd name="connsiteY59" fmla="*/ 3066030 h 4467394"/>
              <a:gd name="connsiteX60" fmla="*/ 4170572 w 5493089"/>
              <a:gd name="connsiteY60" fmla="*/ 2831361 h 4467394"/>
              <a:gd name="connsiteX61" fmla="*/ 4397149 w 5493089"/>
              <a:gd name="connsiteY61" fmla="*/ 2620968 h 4467394"/>
              <a:gd name="connsiteX62" fmla="*/ 4575173 w 5493089"/>
              <a:gd name="connsiteY62" fmla="*/ 2475311 h 4467394"/>
              <a:gd name="connsiteX63" fmla="*/ 4826026 w 5493089"/>
              <a:gd name="connsiteY63" fmla="*/ 2224458 h 4467394"/>
              <a:gd name="connsiteX64" fmla="*/ 5182076 w 5493089"/>
              <a:gd name="connsiteY64" fmla="*/ 1973605 h 4467394"/>
              <a:gd name="connsiteX65" fmla="*/ 5441021 w 5493089"/>
              <a:gd name="connsiteY65" fmla="*/ 2030249 h 4467394"/>
              <a:gd name="connsiteX66" fmla="*/ 5465297 w 5493089"/>
              <a:gd name="connsiteY66" fmla="*/ 1714660 h 4467394"/>
              <a:gd name="connsiteX0" fmla="*/ 5465297 w 5493089"/>
              <a:gd name="connsiteY0" fmla="*/ 1714660 h 4404014"/>
              <a:gd name="connsiteX1" fmla="*/ 5141616 w 5493089"/>
              <a:gd name="connsiteY1" fmla="*/ 1488083 h 4404014"/>
              <a:gd name="connsiteX2" fmla="*/ 4801750 w 5493089"/>
              <a:gd name="connsiteY2" fmla="*/ 1447623 h 4404014"/>
              <a:gd name="connsiteX3" fmla="*/ 4737014 w 5493089"/>
              <a:gd name="connsiteY3" fmla="*/ 1706568 h 4404014"/>
              <a:gd name="connsiteX4" fmla="*/ 4461885 w 5493089"/>
              <a:gd name="connsiteY4" fmla="*/ 2038341 h 4404014"/>
              <a:gd name="connsiteX5" fmla="*/ 4356688 w 5493089"/>
              <a:gd name="connsiteY5" fmla="*/ 2297286 h 4404014"/>
              <a:gd name="connsiteX6" fmla="*/ 3943995 w 5493089"/>
              <a:gd name="connsiteY6" fmla="*/ 2418667 h 4404014"/>
              <a:gd name="connsiteX7" fmla="*/ 3498933 w 5493089"/>
              <a:gd name="connsiteY7" fmla="*/ 2499587 h 4404014"/>
              <a:gd name="connsiteX8" fmla="*/ 3053871 w 5493089"/>
              <a:gd name="connsiteY8" fmla="*/ 2515771 h 4404014"/>
              <a:gd name="connsiteX9" fmla="*/ 2859662 w 5493089"/>
              <a:gd name="connsiteY9" fmla="*/ 2143538 h 4404014"/>
              <a:gd name="connsiteX10" fmla="*/ 2989134 w 5493089"/>
              <a:gd name="connsiteY10" fmla="*/ 1803672 h 4404014"/>
              <a:gd name="connsiteX11" fmla="*/ 2859662 w 5493089"/>
              <a:gd name="connsiteY11" fmla="*/ 1544727 h 4404014"/>
              <a:gd name="connsiteX12" fmla="*/ 2794926 w 5493089"/>
              <a:gd name="connsiteY12" fmla="*/ 1382886 h 4404014"/>
              <a:gd name="connsiteX13" fmla="*/ 2948674 w 5493089"/>
              <a:gd name="connsiteY13" fmla="*/ 1301966 h 4404014"/>
              <a:gd name="connsiteX14" fmla="*/ 3078147 w 5493089"/>
              <a:gd name="connsiteY14" fmla="*/ 1366702 h 4404014"/>
              <a:gd name="connsiteX15" fmla="*/ 3167159 w 5493089"/>
              <a:gd name="connsiteY15" fmla="*/ 1140125 h 4404014"/>
              <a:gd name="connsiteX16" fmla="*/ 3134791 w 5493089"/>
              <a:gd name="connsiteY16" fmla="*/ 840720 h 4404014"/>
              <a:gd name="connsiteX17" fmla="*/ 2972950 w 5493089"/>
              <a:gd name="connsiteY17" fmla="*/ 686971 h 4404014"/>
              <a:gd name="connsiteX18" fmla="*/ 2794926 w 5493089"/>
              <a:gd name="connsiteY18" fmla="*/ 573683 h 4404014"/>
              <a:gd name="connsiteX19" fmla="*/ 2972950 w 5493089"/>
              <a:gd name="connsiteY19" fmla="*/ 541315 h 4404014"/>
              <a:gd name="connsiteX20" fmla="*/ 3029595 w 5493089"/>
              <a:gd name="connsiteY20" fmla="*/ 436118 h 4404014"/>
              <a:gd name="connsiteX21" fmla="*/ 2883938 w 5493089"/>
              <a:gd name="connsiteY21" fmla="*/ 330922 h 4404014"/>
              <a:gd name="connsiteX22" fmla="*/ 2689729 w 5493089"/>
              <a:gd name="connsiteY22" fmla="*/ 152897 h 4404014"/>
              <a:gd name="connsiteX23" fmla="*/ 2244667 w 5493089"/>
              <a:gd name="connsiteY23" fmla="*/ 96253 h 4404014"/>
              <a:gd name="connsiteX24" fmla="*/ 1920986 w 5493089"/>
              <a:gd name="connsiteY24" fmla="*/ 47701 h 4404014"/>
              <a:gd name="connsiteX25" fmla="*/ 1726777 w 5493089"/>
              <a:gd name="connsiteY25" fmla="*/ 371382 h 4404014"/>
              <a:gd name="connsiteX26" fmla="*/ 1403095 w 5493089"/>
              <a:gd name="connsiteY26" fmla="*/ 452302 h 4404014"/>
              <a:gd name="connsiteX27" fmla="*/ 1192703 w 5493089"/>
              <a:gd name="connsiteY27" fmla="*/ 452302 h 4404014"/>
              <a:gd name="connsiteX28" fmla="*/ 1500200 w 5493089"/>
              <a:gd name="connsiteY28" fmla="*/ 266186 h 4404014"/>
              <a:gd name="connsiteX29" fmla="*/ 1532568 w 5493089"/>
              <a:gd name="connsiteY29" fmla="*/ 15332 h 4404014"/>
              <a:gd name="connsiteX30" fmla="*/ 1160334 w 5493089"/>
              <a:gd name="connsiteY30" fmla="*/ 71977 h 4404014"/>
              <a:gd name="connsiteX31" fmla="*/ 1014678 w 5493089"/>
              <a:gd name="connsiteY31" fmla="*/ 436118 h 4404014"/>
              <a:gd name="connsiteX32" fmla="*/ 852837 w 5493089"/>
              <a:gd name="connsiteY32" fmla="*/ 549407 h 4404014"/>
              <a:gd name="connsiteX33" fmla="*/ 618312 w 5493089"/>
              <a:gd name="connsiteY33" fmla="*/ 758816 h 4404014"/>
              <a:gd name="connsiteX34" fmla="*/ 515111 w 5493089"/>
              <a:gd name="connsiteY34" fmla="*/ 477446 h 4404014"/>
              <a:gd name="connsiteX35" fmla="*/ 439450 w 5493089"/>
              <a:gd name="connsiteY35" fmla="*/ 639835 h 4404014"/>
              <a:gd name="connsiteX36" fmla="*/ 286395 w 5493089"/>
              <a:gd name="connsiteY36" fmla="*/ 1083481 h 4404014"/>
              <a:gd name="connsiteX37" fmla="*/ 229750 w 5493089"/>
              <a:gd name="connsiteY37" fmla="*/ 1390978 h 4404014"/>
              <a:gd name="connsiteX38" fmla="*/ 173106 w 5493089"/>
              <a:gd name="connsiteY38" fmla="*/ 1876501 h 4404014"/>
              <a:gd name="connsiteX39" fmla="*/ 2046 w 5493089"/>
              <a:gd name="connsiteY39" fmla="*/ 2682728 h 4404014"/>
              <a:gd name="connsiteX40" fmla="*/ 79845 w 5493089"/>
              <a:gd name="connsiteY40" fmla="*/ 3205154 h 4404014"/>
              <a:gd name="connsiteX41" fmla="*/ 96318 w 5493089"/>
              <a:gd name="connsiteY41" fmla="*/ 3679175 h 4404014"/>
              <a:gd name="connsiteX42" fmla="*/ 332115 w 5493089"/>
              <a:gd name="connsiteY42" fmla="*/ 3732120 h 4404014"/>
              <a:gd name="connsiteX43" fmla="*/ 262118 w 5493089"/>
              <a:gd name="connsiteY43" fmla="*/ 4117994 h 4404014"/>
              <a:gd name="connsiteX44" fmla="*/ 305267 w 5493089"/>
              <a:gd name="connsiteY44" fmla="*/ 4399077 h 4404014"/>
              <a:gd name="connsiteX45" fmla="*/ 736572 w 5493089"/>
              <a:gd name="connsiteY45" fmla="*/ 4303389 h 4404014"/>
              <a:gd name="connsiteX46" fmla="*/ 1088488 w 5493089"/>
              <a:gd name="connsiteY46" fmla="*/ 4384309 h 4404014"/>
              <a:gd name="connsiteX47" fmla="*/ 1273623 w 5493089"/>
              <a:gd name="connsiteY47" fmla="*/ 4190823 h 4404014"/>
              <a:gd name="connsiteX48" fmla="*/ 1354543 w 5493089"/>
              <a:gd name="connsiteY48" fmla="*/ 3915694 h 4404014"/>
              <a:gd name="connsiteX49" fmla="*/ 1605396 w 5493089"/>
              <a:gd name="connsiteY49" fmla="*/ 3842865 h 4404014"/>
              <a:gd name="connsiteX50" fmla="*/ 1670133 w 5493089"/>
              <a:gd name="connsiteY50" fmla="*/ 3681024 h 4404014"/>
              <a:gd name="connsiteX51" fmla="*/ 1872433 w 5493089"/>
              <a:gd name="connsiteY51" fmla="*/ 3381619 h 4404014"/>
              <a:gd name="connsiteX52" fmla="*/ 2090918 w 5493089"/>
              <a:gd name="connsiteY52" fmla="*/ 3583920 h 4404014"/>
              <a:gd name="connsiteX53" fmla="*/ 2390324 w 5493089"/>
              <a:gd name="connsiteY53" fmla="*/ 3664840 h 4404014"/>
              <a:gd name="connsiteX54" fmla="*/ 2600717 w 5493089"/>
              <a:gd name="connsiteY54" fmla="*/ 4004706 h 4404014"/>
              <a:gd name="connsiteX55" fmla="*/ 2883938 w 5493089"/>
              <a:gd name="connsiteY55" fmla="*/ 3705301 h 4404014"/>
              <a:gd name="connsiteX56" fmla="*/ 3094331 w 5493089"/>
              <a:gd name="connsiteY56" fmla="*/ 3778129 h 4404014"/>
              <a:gd name="connsiteX57" fmla="*/ 3401828 w 5493089"/>
              <a:gd name="connsiteY57" fmla="*/ 3511092 h 4404014"/>
              <a:gd name="connsiteX58" fmla="*/ 3515117 w 5493089"/>
              <a:gd name="connsiteY58" fmla="*/ 3357343 h 4404014"/>
              <a:gd name="connsiteX59" fmla="*/ 3838798 w 5493089"/>
              <a:gd name="connsiteY59" fmla="*/ 3066030 h 4404014"/>
              <a:gd name="connsiteX60" fmla="*/ 4170572 w 5493089"/>
              <a:gd name="connsiteY60" fmla="*/ 2831361 h 4404014"/>
              <a:gd name="connsiteX61" fmla="*/ 4397149 w 5493089"/>
              <a:gd name="connsiteY61" fmla="*/ 2620968 h 4404014"/>
              <a:gd name="connsiteX62" fmla="*/ 4575173 w 5493089"/>
              <a:gd name="connsiteY62" fmla="*/ 2475311 h 4404014"/>
              <a:gd name="connsiteX63" fmla="*/ 4826026 w 5493089"/>
              <a:gd name="connsiteY63" fmla="*/ 2224458 h 4404014"/>
              <a:gd name="connsiteX64" fmla="*/ 5182076 w 5493089"/>
              <a:gd name="connsiteY64" fmla="*/ 1973605 h 4404014"/>
              <a:gd name="connsiteX65" fmla="*/ 5441021 w 5493089"/>
              <a:gd name="connsiteY65" fmla="*/ 2030249 h 4404014"/>
              <a:gd name="connsiteX66" fmla="*/ 5465297 w 5493089"/>
              <a:gd name="connsiteY66" fmla="*/ 1714660 h 4404014"/>
              <a:gd name="connsiteX0" fmla="*/ 5465297 w 5493089"/>
              <a:gd name="connsiteY0" fmla="*/ 1714660 h 4409546"/>
              <a:gd name="connsiteX1" fmla="*/ 5141616 w 5493089"/>
              <a:gd name="connsiteY1" fmla="*/ 1488083 h 4409546"/>
              <a:gd name="connsiteX2" fmla="*/ 4801750 w 5493089"/>
              <a:gd name="connsiteY2" fmla="*/ 1447623 h 4409546"/>
              <a:gd name="connsiteX3" fmla="*/ 4737014 w 5493089"/>
              <a:gd name="connsiteY3" fmla="*/ 1706568 h 4409546"/>
              <a:gd name="connsiteX4" fmla="*/ 4461885 w 5493089"/>
              <a:gd name="connsiteY4" fmla="*/ 2038341 h 4409546"/>
              <a:gd name="connsiteX5" fmla="*/ 4356688 w 5493089"/>
              <a:gd name="connsiteY5" fmla="*/ 2297286 h 4409546"/>
              <a:gd name="connsiteX6" fmla="*/ 3943995 w 5493089"/>
              <a:gd name="connsiteY6" fmla="*/ 2418667 h 4409546"/>
              <a:gd name="connsiteX7" fmla="*/ 3498933 w 5493089"/>
              <a:gd name="connsiteY7" fmla="*/ 2499587 h 4409546"/>
              <a:gd name="connsiteX8" fmla="*/ 3053871 w 5493089"/>
              <a:gd name="connsiteY8" fmla="*/ 2515771 h 4409546"/>
              <a:gd name="connsiteX9" fmla="*/ 2859662 w 5493089"/>
              <a:gd name="connsiteY9" fmla="*/ 2143538 h 4409546"/>
              <a:gd name="connsiteX10" fmla="*/ 2989134 w 5493089"/>
              <a:gd name="connsiteY10" fmla="*/ 1803672 h 4409546"/>
              <a:gd name="connsiteX11" fmla="*/ 2859662 w 5493089"/>
              <a:gd name="connsiteY11" fmla="*/ 1544727 h 4409546"/>
              <a:gd name="connsiteX12" fmla="*/ 2794926 w 5493089"/>
              <a:gd name="connsiteY12" fmla="*/ 1382886 h 4409546"/>
              <a:gd name="connsiteX13" fmla="*/ 2948674 w 5493089"/>
              <a:gd name="connsiteY13" fmla="*/ 1301966 h 4409546"/>
              <a:gd name="connsiteX14" fmla="*/ 3078147 w 5493089"/>
              <a:gd name="connsiteY14" fmla="*/ 1366702 h 4409546"/>
              <a:gd name="connsiteX15" fmla="*/ 3167159 w 5493089"/>
              <a:gd name="connsiteY15" fmla="*/ 1140125 h 4409546"/>
              <a:gd name="connsiteX16" fmla="*/ 3134791 w 5493089"/>
              <a:gd name="connsiteY16" fmla="*/ 840720 h 4409546"/>
              <a:gd name="connsiteX17" fmla="*/ 2972950 w 5493089"/>
              <a:gd name="connsiteY17" fmla="*/ 686971 h 4409546"/>
              <a:gd name="connsiteX18" fmla="*/ 2794926 w 5493089"/>
              <a:gd name="connsiteY18" fmla="*/ 573683 h 4409546"/>
              <a:gd name="connsiteX19" fmla="*/ 2972950 w 5493089"/>
              <a:gd name="connsiteY19" fmla="*/ 541315 h 4409546"/>
              <a:gd name="connsiteX20" fmla="*/ 3029595 w 5493089"/>
              <a:gd name="connsiteY20" fmla="*/ 436118 h 4409546"/>
              <a:gd name="connsiteX21" fmla="*/ 2883938 w 5493089"/>
              <a:gd name="connsiteY21" fmla="*/ 330922 h 4409546"/>
              <a:gd name="connsiteX22" fmla="*/ 2689729 w 5493089"/>
              <a:gd name="connsiteY22" fmla="*/ 152897 h 4409546"/>
              <a:gd name="connsiteX23" fmla="*/ 2244667 w 5493089"/>
              <a:gd name="connsiteY23" fmla="*/ 96253 h 4409546"/>
              <a:gd name="connsiteX24" fmla="*/ 1920986 w 5493089"/>
              <a:gd name="connsiteY24" fmla="*/ 47701 h 4409546"/>
              <a:gd name="connsiteX25" fmla="*/ 1726777 w 5493089"/>
              <a:gd name="connsiteY25" fmla="*/ 371382 h 4409546"/>
              <a:gd name="connsiteX26" fmla="*/ 1403095 w 5493089"/>
              <a:gd name="connsiteY26" fmla="*/ 452302 h 4409546"/>
              <a:gd name="connsiteX27" fmla="*/ 1192703 w 5493089"/>
              <a:gd name="connsiteY27" fmla="*/ 452302 h 4409546"/>
              <a:gd name="connsiteX28" fmla="*/ 1500200 w 5493089"/>
              <a:gd name="connsiteY28" fmla="*/ 266186 h 4409546"/>
              <a:gd name="connsiteX29" fmla="*/ 1532568 w 5493089"/>
              <a:gd name="connsiteY29" fmla="*/ 15332 h 4409546"/>
              <a:gd name="connsiteX30" fmla="*/ 1160334 w 5493089"/>
              <a:gd name="connsiteY30" fmla="*/ 71977 h 4409546"/>
              <a:gd name="connsiteX31" fmla="*/ 1014678 w 5493089"/>
              <a:gd name="connsiteY31" fmla="*/ 436118 h 4409546"/>
              <a:gd name="connsiteX32" fmla="*/ 852837 w 5493089"/>
              <a:gd name="connsiteY32" fmla="*/ 549407 h 4409546"/>
              <a:gd name="connsiteX33" fmla="*/ 618312 w 5493089"/>
              <a:gd name="connsiteY33" fmla="*/ 758816 h 4409546"/>
              <a:gd name="connsiteX34" fmla="*/ 515111 w 5493089"/>
              <a:gd name="connsiteY34" fmla="*/ 477446 h 4409546"/>
              <a:gd name="connsiteX35" fmla="*/ 439450 w 5493089"/>
              <a:gd name="connsiteY35" fmla="*/ 639835 h 4409546"/>
              <a:gd name="connsiteX36" fmla="*/ 286395 w 5493089"/>
              <a:gd name="connsiteY36" fmla="*/ 1083481 h 4409546"/>
              <a:gd name="connsiteX37" fmla="*/ 229750 w 5493089"/>
              <a:gd name="connsiteY37" fmla="*/ 1390978 h 4409546"/>
              <a:gd name="connsiteX38" fmla="*/ 173106 w 5493089"/>
              <a:gd name="connsiteY38" fmla="*/ 1876501 h 4409546"/>
              <a:gd name="connsiteX39" fmla="*/ 2046 w 5493089"/>
              <a:gd name="connsiteY39" fmla="*/ 2682728 h 4409546"/>
              <a:gd name="connsiteX40" fmla="*/ 79845 w 5493089"/>
              <a:gd name="connsiteY40" fmla="*/ 3205154 h 4409546"/>
              <a:gd name="connsiteX41" fmla="*/ 96318 w 5493089"/>
              <a:gd name="connsiteY41" fmla="*/ 3679175 h 4409546"/>
              <a:gd name="connsiteX42" fmla="*/ 332115 w 5493089"/>
              <a:gd name="connsiteY42" fmla="*/ 3732120 h 4409546"/>
              <a:gd name="connsiteX43" fmla="*/ 262118 w 5493089"/>
              <a:gd name="connsiteY43" fmla="*/ 4117994 h 4409546"/>
              <a:gd name="connsiteX44" fmla="*/ 305267 w 5493089"/>
              <a:gd name="connsiteY44" fmla="*/ 4399077 h 4409546"/>
              <a:gd name="connsiteX45" fmla="*/ 736572 w 5493089"/>
              <a:gd name="connsiteY45" fmla="*/ 4303389 h 4409546"/>
              <a:gd name="connsiteX46" fmla="*/ 1088488 w 5493089"/>
              <a:gd name="connsiteY46" fmla="*/ 4384309 h 4409546"/>
              <a:gd name="connsiteX47" fmla="*/ 1273623 w 5493089"/>
              <a:gd name="connsiteY47" fmla="*/ 4190823 h 4409546"/>
              <a:gd name="connsiteX48" fmla="*/ 1354543 w 5493089"/>
              <a:gd name="connsiteY48" fmla="*/ 3915694 h 4409546"/>
              <a:gd name="connsiteX49" fmla="*/ 1605396 w 5493089"/>
              <a:gd name="connsiteY49" fmla="*/ 3842865 h 4409546"/>
              <a:gd name="connsiteX50" fmla="*/ 1670133 w 5493089"/>
              <a:gd name="connsiteY50" fmla="*/ 3681024 h 4409546"/>
              <a:gd name="connsiteX51" fmla="*/ 1872433 w 5493089"/>
              <a:gd name="connsiteY51" fmla="*/ 3381619 h 4409546"/>
              <a:gd name="connsiteX52" fmla="*/ 2090918 w 5493089"/>
              <a:gd name="connsiteY52" fmla="*/ 3583920 h 4409546"/>
              <a:gd name="connsiteX53" fmla="*/ 2390324 w 5493089"/>
              <a:gd name="connsiteY53" fmla="*/ 3664840 h 4409546"/>
              <a:gd name="connsiteX54" fmla="*/ 2600717 w 5493089"/>
              <a:gd name="connsiteY54" fmla="*/ 4004706 h 4409546"/>
              <a:gd name="connsiteX55" fmla="*/ 2883938 w 5493089"/>
              <a:gd name="connsiteY55" fmla="*/ 3705301 h 4409546"/>
              <a:gd name="connsiteX56" fmla="*/ 3094331 w 5493089"/>
              <a:gd name="connsiteY56" fmla="*/ 3778129 h 4409546"/>
              <a:gd name="connsiteX57" fmla="*/ 3401828 w 5493089"/>
              <a:gd name="connsiteY57" fmla="*/ 3511092 h 4409546"/>
              <a:gd name="connsiteX58" fmla="*/ 3515117 w 5493089"/>
              <a:gd name="connsiteY58" fmla="*/ 3357343 h 4409546"/>
              <a:gd name="connsiteX59" fmla="*/ 3838798 w 5493089"/>
              <a:gd name="connsiteY59" fmla="*/ 3066030 h 4409546"/>
              <a:gd name="connsiteX60" fmla="*/ 4170572 w 5493089"/>
              <a:gd name="connsiteY60" fmla="*/ 2831361 h 4409546"/>
              <a:gd name="connsiteX61" fmla="*/ 4397149 w 5493089"/>
              <a:gd name="connsiteY61" fmla="*/ 2620968 h 4409546"/>
              <a:gd name="connsiteX62" fmla="*/ 4575173 w 5493089"/>
              <a:gd name="connsiteY62" fmla="*/ 2475311 h 4409546"/>
              <a:gd name="connsiteX63" fmla="*/ 4826026 w 5493089"/>
              <a:gd name="connsiteY63" fmla="*/ 2224458 h 4409546"/>
              <a:gd name="connsiteX64" fmla="*/ 5182076 w 5493089"/>
              <a:gd name="connsiteY64" fmla="*/ 1973605 h 4409546"/>
              <a:gd name="connsiteX65" fmla="*/ 5441021 w 5493089"/>
              <a:gd name="connsiteY65" fmla="*/ 2030249 h 4409546"/>
              <a:gd name="connsiteX66" fmla="*/ 5465297 w 5493089"/>
              <a:gd name="connsiteY66" fmla="*/ 1714660 h 4409546"/>
              <a:gd name="connsiteX0" fmla="*/ 5465297 w 5493089"/>
              <a:gd name="connsiteY0" fmla="*/ 1714660 h 4404104"/>
              <a:gd name="connsiteX1" fmla="*/ 5141616 w 5493089"/>
              <a:gd name="connsiteY1" fmla="*/ 1488083 h 4404104"/>
              <a:gd name="connsiteX2" fmla="*/ 4801750 w 5493089"/>
              <a:gd name="connsiteY2" fmla="*/ 1447623 h 4404104"/>
              <a:gd name="connsiteX3" fmla="*/ 4737014 w 5493089"/>
              <a:gd name="connsiteY3" fmla="*/ 1706568 h 4404104"/>
              <a:gd name="connsiteX4" fmla="*/ 4461885 w 5493089"/>
              <a:gd name="connsiteY4" fmla="*/ 2038341 h 4404104"/>
              <a:gd name="connsiteX5" fmla="*/ 4356688 w 5493089"/>
              <a:gd name="connsiteY5" fmla="*/ 2297286 h 4404104"/>
              <a:gd name="connsiteX6" fmla="*/ 3943995 w 5493089"/>
              <a:gd name="connsiteY6" fmla="*/ 2418667 h 4404104"/>
              <a:gd name="connsiteX7" fmla="*/ 3498933 w 5493089"/>
              <a:gd name="connsiteY7" fmla="*/ 2499587 h 4404104"/>
              <a:gd name="connsiteX8" fmla="*/ 3053871 w 5493089"/>
              <a:gd name="connsiteY8" fmla="*/ 2515771 h 4404104"/>
              <a:gd name="connsiteX9" fmla="*/ 2859662 w 5493089"/>
              <a:gd name="connsiteY9" fmla="*/ 2143538 h 4404104"/>
              <a:gd name="connsiteX10" fmla="*/ 2989134 w 5493089"/>
              <a:gd name="connsiteY10" fmla="*/ 1803672 h 4404104"/>
              <a:gd name="connsiteX11" fmla="*/ 2859662 w 5493089"/>
              <a:gd name="connsiteY11" fmla="*/ 1544727 h 4404104"/>
              <a:gd name="connsiteX12" fmla="*/ 2794926 w 5493089"/>
              <a:gd name="connsiteY12" fmla="*/ 1382886 h 4404104"/>
              <a:gd name="connsiteX13" fmla="*/ 2948674 w 5493089"/>
              <a:gd name="connsiteY13" fmla="*/ 1301966 h 4404104"/>
              <a:gd name="connsiteX14" fmla="*/ 3078147 w 5493089"/>
              <a:gd name="connsiteY14" fmla="*/ 1366702 h 4404104"/>
              <a:gd name="connsiteX15" fmla="*/ 3167159 w 5493089"/>
              <a:gd name="connsiteY15" fmla="*/ 1140125 h 4404104"/>
              <a:gd name="connsiteX16" fmla="*/ 3134791 w 5493089"/>
              <a:gd name="connsiteY16" fmla="*/ 840720 h 4404104"/>
              <a:gd name="connsiteX17" fmla="*/ 2972950 w 5493089"/>
              <a:gd name="connsiteY17" fmla="*/ 686971 h 4404104"/>
              <a:gd name="connsiteX18" fmla="*/ 2794926 w 5493089"/>
              <a:gd name="connsiteY18" fmla="*/ 573683 h 4404104"/>
              <a:gd name="connsiteX19" fmla="*/ 2972950 w 5493089"/>
              <a:gd name="connsiteY19" fmla="*/ 541315 h 4404104"/>
              <a:gd name="connsiteX20" fmla="*/ 3029595 w 5493089"/>
              <a:gd name="connsiteY20" fmla="*/ 436118 h 4404104"/>
              <a:gd name="connsiteX21" fmla="*/ 2883938 w 5493089"/>
              <a:gd name="connsiteY21" fmla="*/ 330922 h 4404104"/>
              <a:gd name="connsiteX22" fmla="*/ 2689729 w 5493089"/>
              <a:gd name="connsiteY22" fmla="*/ 152897 h 4404104"/>
              <a:gd name="connsiteX23" fmla="*/ 2244667 w 5493089"/>
              <a:gd name="connsiteY23" fmla="*/ 96253 h 4404104"/>
              <a:gd name="connsiteX24" fmla="*/ 1920986 w 5493089"/>
              <a:gd name="connsiteY24" fmla="*/ 47701 h 4404104"/>
              <a:gd name="connsiteX25" fmla="*/ 1726777 w 5493089"/>
              <a:gd name="connsiteY25" fmla="*/ 371382 h 4404104"/>
              <a:gd name="connsiteX26" fmla="*/ 1403095 w 5493089"/>
              <a:gd name="connsiteY26" fmla="*/ 452302 h 4404104"/>
              <a:gd name="connsiteX27" fmla="*/ 1192703 w 5493089"/>
              <a:gd name="connsiteY27" fmla="*/ 452302 h 4404104"/>
              <a:gd name="connsiteX28" fmla="*/ 1500200 w 5493089"/>
              <a:gd name="connsiteY28" fmla="*/ 266186 h 4404104"/>
              <a:gd name="connsiteX29" fmla="*/ 1532568 w 5493089"/>
              <a:gd name="connsiteY29" fmla="*/ 15332 h 4404104"/>
              <a:gd name="connsiteX30" fmla="*/ 1160334 w 5493089"/>
              <a:gd name="connsiteY30" fmla="*/ 71977 h 4404104"/>
              <a:gd name="connsiteX31" fmla="*/ 1014678 w 5493089"/>
              <a:gd name="connsiteY31" fmla="*/ 436118 h 4404104"/>
              <a:gd name="connsiteX32" fmla="*/ 852837 w 5493089"/>
              <a:gd name="connsiteY32" fmla="*/ 549407 h 4404104"/>
              <a:gd name="connsiteX33" fmla="*/ 618312 w 5493089"/>
              <a:gd name="connsiteY33" fmla="*/ 758816 h 4404104"/>
              <a:gd name="connsiteX34" fmla="*/ 515111 w 5493089"/>
              <a:gd name="connsiteY34" fmla="*/ 477446 h 4404104"/>
              <a:gd name="connsiteX35" fmla="*/ 439450 w 5493089"/>
              <a:gd name="connsiteY35" fmla="*/ 639835 h 4404104"/>
              <a:gd name="connsiteX36" fmla="*/ 286395 w 5493089"/>
              <a:gd name="connsiteY36" fmla="*/ 1083481 h 4404104"/>
              <a:gd name="connsiteX37" fmla="*/ 229750 w 5493089"/>
              <a:gd name="connsiteY37" fmla="*/ 1390978 h 4404104"/>
              <a:gd name="connsiteX38" fmla="*/ 173106 w 5493089"/>
              <a:gd name="connsiteY38" fmla="*/ 1876501 h 4404104"/>
              <a:gd name="connsiteX39" fmla="*/ 2046 w 5493089"/>
              <a:gd name="connsiteY39" fmla="*/ 2682728 h 4404104"/>
              <a:gd name="connsiteX40" fmla="*/ 79845 w 5493089"/>
              <a:gd name="connsiteY40" fmla="*/ 3205154 h 4404104"/>
              <a:gd name="connsiteX41" fmla="*/ 96318 w 5493089"/>
              <a:gd name="connsiteY41" fmla="*/ 3679175 h 4404104"/>
              <a:gd name="connsiteX42" fmla="*/ 332115 w 5493089"/>
              <a:gd name="connsiteY42" fmla="*/ 3732120 h 4404104"/>
              <a:gd name="connsiteX43" fmla="*/ 262118 w 5493089"/>
              <a:gd name="connsiteY43" fmla="*/ 4117994 h 4404104"/>
              <a:gd name="connsiteX44" fmla="*/ 305267 w 5493089"/>
              <a:gd name="connsiteY44" fmla="*/ 4399077 h 4404104"/>
              <a:gd name="connsiteX45" fmla="*/ 736572 w 5493089"/>
              <a:gd name="connsiteY45" fmla="*/ 4303389 h 4404104"/>
              <a:gd name="connsiteX46" fmla="*/ 1091754 w 5493089"/>
              <a:gd name="connsiteY46" fmla="*/ 4367980 h 4404104"/>
              <a:gd name="connsiteX47" fmla="*/ 1273623 w 5493089"/>
              <a:gd name="connsiteY47" fmla="*/ 4190823 h 4404104"/>
              <a:gd name="connsiteX48" fmla="*/ 1354543 w 5493089"/>
              <a:gd name="connsiteY48" fmla="*/ 3915694 h 4404104"/>
              <a:gd name="connsiteX49" fmla="*/ 1605396 w 5493089"/>
              <a:gd name="connsiteY49" fmla="*/ 3842865 h 4404104"/>
              <a:gd name="connsiteX50" fmla="*/ 1670133 w 5493089"/>
              <a:gd name="connsiteY50" fmla="*/ 3681024 h 4404104"/>
              <a:gd name="connsiteX51" fmla="*/ 1872433 w 5493089"/>
              <a:gd name="connsiteY51" fmla="*/ 3381619 h 4404104"/>
              <a:gd name="connsiteX52" fmla="*/ 2090918 w 5493089"/>
              <a:gd name="connsiteY52" fmla="*/ 3583920 h 4404104"/>
              <a:gd name="connsiteX53" fmla="*/ 2390324 w 5493089"/>
              <a:gd name="connsiteY53" fmla="*/ 3664840 h 4404104"/>
              <a:gd name="connsiteX54" fmla="*/ 2600717 w 5493089"/>
              <a:gd name="connsiteY54" fmla="*/ 4004706 h 4404104"/>
              <a:gd name="connsiteX55" fmla="*/ 2883938 w 5493089"/>
              <a:gd name="connsiteY55" fmla="*/ 3705301 h 4404104"/>
              <a:gd name="connsiteX56" fmla="*/ 3094331 w 5493089"/>
              <a:gd name="connsiteY56" fmla="*/ 3778129 h 4404104"/>
              <a:gd name="connsiteX57" fmla="*/ 3401828 w 5493089"/>
              <a:gd name="connsiteY57" fmla="*/ 3511092 h 4404104"/>
              <a:gd name="connsiteX58" fmla="*/ 3515117 w 5493089"/>
              <a:gd name="connsiteY58" fmla="*/ 3357343 h 4404104"/>
              <a:gd name="connsiteX59" fmla="*/ 3838798 w 5493089"/>
              <a:gd name="connsiteY59" fmla="*/ 3066030 h 4404104"/>
              <a:gd name="connsiteX60" fmla="*/ 4170572 w 5493089"/>
              <a:gd name="connsiteY60" fmla="*/ 2831361 h 4404104"/>
              <a:gd name="connsiteX61" fmla="*/ 4397149 w 5493089"/>
              <a:gd name="connsiteY61" fmla="*/ 2620968 h 4404104"/>
              <a:gd name="connsiteX62" fmla="*/ 4575173 w 5493089"/>
              <a:gd name="connsiteY62" fmla="*/ 2475311 h 4404104"/>
              <a:gd name="connsiteX63" fmla="*/ 4826026 w 5493089"/>
              <a:gd name="connsiteY63" fmla="*/ 2224458 h 4404104"/>
              <a:gd name="connsiteX64" fmla="*/ 5182076 w 5493089"/>
              <a:gd name="connsiteY64" fmla="*/ 1973605 h 4404104"/>
              <a:gd name="connsiteX65" fmla="*/ 5441021 w 5493089"/>
              <a:gd name="connsiteY65" fmla="*/ 2030249 h 4404104"/>
              <a:gd name="connsiteX66" fmla="*/ 5465297 w 5493089"/>
              <a:gd name="connsiteY66" fmla="*/ 1714660 h 4404104"/>
              <a:gd name="connsiteX0" fmla="*/ 5465297 w 5493089"/>
              <a:gd name="connsiteY0" fmla="*/ 1714660 h 4404104"/>
              <a:gd name="connsiteX1" fmla="*/ 5141616 w 5493089"/>
              <a:gd name="connsiteY1" fmla="*/ 1488083 h 4404104"/>
              <a:gd name="connsiteX2" fmla="*/ 4801750 w 5493089"/>
              <a:gd name="connsiteY2" fmla="*/ 1447623 h 4404104"/>
              <a:gd name="connsiteX3" fmla="*/ 4737014 w 5493089"/>
              <a:gd name="connsiteY3" fmla="*/ 1706568 h 4404104"/>
              <a:gd name="connsiteX4" fmla="*/ 4461885 w 5493089"/>
              <a:gd name="connsiteY4" fmla="*/ 2038341 h 4404104"/>
              <a:gd name="connsiteX5" fmla="*/ 4356688 w 5493089"/>
              <a:gd name="connsiteY5" fmla="*/ 2297286 h 4404104"/>
              <a:gd name="connsiteX6" fmla="*/ 3943995 w 5493089"/>
              <a:gd name="connsiteY6" fmla="*/ 2418667 h 4404104"/>
              <a:gd name="connsiteX7" fmla="*/ 3498933 w 5493089"/>
              <a:gd name="connsiteY7" fmla="*/ 2499587 h 4404104"/>
              <a:gd name="connsiteX8" fmla="*/ 3053871 w 5493089"/>
              <a:gd name="connsiteY8" fmla="*/ 2515771 h 4404104"/>
              <a:gd name="connsiteX9" fmla="*/ 2859662 w 5493089"/>
              <a:gd name="connsiteY9" fmla="*/ 2143538 h 4404104"/>
              <a:gd name="connsiteX10" fmla="*/ 2989134 w 5493089"/>
              <a:gd name="connsiteY10" fmla="*/ 1803672 h 4404104"/>
              <a:gd name="connsiteX11" fmla="*/ 2859662 w 5493089"/>
              <a:gd name="connsiteY11" fmla="*/ 1544727 h 4404104"/>
              <a:gd name="connsiteX12" fmla="*/ 2794926 w 5493089"/>
              <a:gd name="connsiteY12" fmla="*/ 1382886 h 4404104"/>
              <a:gd name="connsiteX13" fmla="*/ 2948674 w 5493089"/>
              <a:gd name="connsiteY13" fmla="*/ 1301966 h 4404104"/>
              <a:gd name="connsiteX14" fmla="*/ 3078147 w 5493089"/>
              <a:gd name="connsiteY14" fmla="*/ 1366702 h 4404104"/>
              <a:gd name="connsiteX15" fmla="*/ 3167159 w 5493089"/>
              <a:gd name="connsiteY15" fmla="*/ 1140125 h 4404104"/>
              <a:gd name="connsiteX16" fmla="*/ 3134791 w 5493089"/>
              <a:gd name="connsiteY16" fmla="*/ 840720 h 4404104"/>
              <a:gd name="connsiteX17" fmla="*/ 2972950 w 5493089"/>
              <a:gd name="connsiteY17" fmla="*/ 686971 h 4404104"/>
              <a:gd name="connsiteX18" fmla="*/ 2794926 w 5493089"/>
              <a:gd name="connsiteY18" fmla="*/ 573683 h 4404104"/>
              <a:gd name="connsiteX19" fmla="*/ 2972950 w 5493089"/>
              <a:gd name="connsiteY19" fmla="*/ 541315 h 4404104"/>
              <a:gd name="connsiteX20" fmla="*/ 3029595 w 5493089"/>
              <a:gd name="connsiteY20" fmla="*/ 436118 h 4404104"/>
              <a:gd name="connsiteX21" fmla="*/ 2883938 w 5493089"/>
              <a:gd name="connsiteY21" fmla="*/ 330922 h 4404104"/>
              <a:gd name="connsiteX22" fmla="*/ 2689729 w 5493089"/>
              <a:gd name="connsiteY22" fmla="*/ 152897 h 4404104"/>
              <a:gd name="connsiteX23" fmla="*/ 2244667 w 5493089"/>
              <a:gd name="connsiteY23" fmla="*/ 96253 h 4404104"/>
              <a:gd name="connsiteX24" fmla="*/ 1920986 w 5493089"/>
              <a:gd name="connsiteY24" fmla="*/ 47701 h 4404104"/>
              <a:gd name="connsiteX25" fmla="*/ 1726777 w 5493089"/>
              <a:gd name="connsiteY25" fmla="*/ 371382 h 4404104"/>
              <a:gd name="connsiteX26" fmla="*/ 1403095 w 5493089"/>
              <a:gd name="connsiteY26" fmla="*/ 452302 h 4404104"/>
              <a:gd name="connsiteX27" fmla="*/ 1192703 w 5493089"/>
              <a:gd name="connsiteY27" fmla="*/ 452302 h 4404104"/>
              <a:gd name="connsiteX28" fmla="*/ 1500200 w 5493089"/>
              <a:gd name="connsiteY28" fmla="*/ 266186 h 4404104"/>
              <a:gd name="connsiteX29" fmla="*/ 1532568 w 5493089"/>
              <a:gd name="connsiteY29" fmla="*/ 15332 h 4404104"/>
              <a:gd name="connsiteX30" fmla="*/ 1160334 w 5493089"/>
              <a:gd name="connsiteY30" fmla="*/ 71977 h 4404104"/>
              <a:gd name="connsiteX31" fmla="*/ 1014678 w 5493089"/>
              <a:gd name="connsiteY31" fmla="*/ 436118 h 4404104"/>
              <a:gd name="connsiteX32" fmla="*/ 852837 w 5493089"/>
              <a:gd name="connsiteY32" fmla="*/ 549407 h 4404104"/>
              <a:gd name="connsiteX33" fmla="*/ 618312 w 5493089"/>
              <a:gd name="connsiteY33" fmla="*/ 758816 h 4404104"/>
              <a:gd name="connsiteX34" fmla="*/ 515111 w 5493089"/>
              <a:gd name="connsiteY34" fmla="*/ 477446 h 4404104"/>
              <a:gd name="connsiteX35" fmla="*/ 439450 w 5493089"/>
              <a:gd name="connsiteY35" fmla="*/ 639835 h 4404104"/>
              <a:gd name="connsiteX36" fmla="*/ 286395 w 5493089"/>
              <a:gd name="connsiteY36" fmla="*/ 1083481 h 4404104"/>
              <a:gd name="connsiteX37" fmla="*/ 229750 w 5493089"/>
              <a:gd name="connsiteY37" fmla="*/ 1390978 h 4404104"/>
              <a:gd name="connsiteX38" fmla="*/ 173106 w 5493089"/>
              <a:gd name="connsiteY38" fmla="*/ 1876501 h 4404104"/>
              <a:gd name="connsiteX39" fmla="*/ 2046 w 5493089"/>
              <a:gd name="connsiteY39" fmla="*/ 2682728 h 4404104"/>
              <a:gd name="connsiteX40" fmla="*/ 79845 w 5493089"/>
              <a:gd name="connsiteY40" fmla="*/ 3205154 h 4404104"/>
              <a:gd name="connsiteX41" fmla="*/ 96318 w 5493089"/>
              <a:gd name="connsiteY41" fmla="*/ 3679175 h 4404104"/>
              <a:gd name="connsiteX42" fmla="*/ 332115 w 5493089"/>
              <a:gd name="connsiteY42" fmla="*/ 3732120 h 4404104"/>
              <a:gd name="connsiteX43" fmla="*/ 262118 w 5493089"/>
              <a:gd name="connsiteY43" fmla="*/ 4117994 h 4404104"/>
              <a:gd name="connsiteX44" fmla="*/ 305267 w 5493089"/>
              <a:gd name="connsiteY44" fmla="*/ 4399077 h 4404104"/>
              <a:gd name="connsiteX45" fmla="*/ 736572 w 5493089"/>
              <a:gd name="connsiteY45" fmla="*/ 4303389 h 4404104"/>
              <a:gd name="connsiteX46" fmla="*/ 1091754 w 5493089"/>
              <a:gd name="connsiteY46" fmla="*/ 4367980 h 4404104"/>
              <a:gd name="connsiteX47" fmla="*/ 1273623 w 5493089"/>
              <a:gd name="connsiteY47" fmla="*/ 4118977 h 4404104"/>
              <a:gd name="connsiteX48" fmla="*/ 1354543 w 5493089"/>
              <a:gd name="connsiteY48" fmla="*/ 3915694 h 4404104"/>
              <a:gd name="connsiteX49" fmla="*/ 1605396 w 5493089"/>
              <a:gd name="connsiteY49" fmla="*/ 3842865 h 4404104"/>
              <a:gd name="connsiteX50" fmla="*/ 1670133 w 5493089"/>
              <a:gd name="connsiteY50" fmla="*/ 3681024 h 4404104"/>
              <a:gd name="connsiteX51" fmla="*/ 1872433 w 5493089"/>
              <a:gd name="connsiteY51" fmla="*/ 3381619 h 4404104"/>
              <a:gd name="connsiteX52" fmla="*/ 2090918 w 5493089"/>
              <a:gd name="connsiteY52" fmla="*/ 3583920 h 4404104"/>
              <a:gd name="connsiteX53" fmla="*/ 2390324 w 5493089"/>
              <a:gd name="connsiteY53" fmla="*/ 3664840 h 4404104"/>
              <a:gd name="connsiteX54" fmla="*/ 2600717 w 5493089"/>
              <a:gd name="connsiteY54" fmla="*/ 4004706 h 4404104"/>
              <a:gd name="connsiteX55" fmla="*/ 2883938 w 5493089"/>
              <a:gd name="connsiteY55" fmla="*/ 3705301 h 4404104"/>
              <a:gd name="connsiteX56" fmla="*/ 3094331 w 5493089"/>
              <a:gd name="connsiteY56" fmla="*/ 3778129 h 4404104"/>
              <a:gd name="connsiteX57" fmla="*/ 3401828 w 5493089"/>
              <a:gd name="connsiteY57" fmla="*/ 3511092 h 4404104"/>
              <a:gd name="connsiteX58" fmla="*/ 3515117 w 5493089"/>
              <a:gd name="connsiteY58" fmla="*/ 3357343 h 4404104"/>
              <a:gd name="connsiteX59" fmla="*/ 3838798 w 5493089"/>
              <a:gd name="connsiteY59" fmla="*/ 3066030 h 4404104"/>
              <a:gd name="connsiteX60" fmla="*/ 4170572 w 5493089"/>
              <a:gd name="connsiteY60" fmla="*/ 2831361 h 4404104"/>
              <a:gd name="connsiteX61" fmla="*/ 4397149 w 5493089"/>
              <a:gd name="connsiteY61" fmla="*/ 2620968 h 4404104"/>
              <a:gd name="connsiteX62" fmla="*/ 4575173 w 5493089"/>
              <a:gd name="connsiteY62" fmla="*/ 2475311 h 4404104"/>
              <a:gd name="connsiteX63" fmla="*/ 4826026 w 5493089"/>
              <a:gd name="connsiteY63" fmla="*/ 2224458 h 4404104"/>
              <a:gd name="connsiteX64" fmla="*/ 5182076 w 5493089"/>
              <a:gd name="connsiteY64" fmla="*/ 1973605 h 4404104"/>
              <a:gd name="connsiteX65" fmla="*/ 5441021 w 5493089"/>
              <a:gd name="connsiteY65" fmla="*/ 2030249 h 4404104"/>
              <a:gd name="connsiteX66" fmla="*/ 5465297 w 5493089"/>
              <a:gd name="connsiteY66" fmla="*/ 1714660 h 4404104"/>
              <a:gd name="connsiteX0" fmla="*/ 5465297 w 5493089"/>
              <a:gd name="connsiteY0" fmla="*/ 1714660 h 4404104"/>
              <a:gd name="connsiteX1" fmla="*/ 5141616 w 5493089"/>
              <a:gd name="connsiteY1" fmla="*/ 1488083 h 4404104"/>
              <a:gd name="connsiteX2" fmla="*/ 4801750 w 5493089"/>
              <a:gd name="connsiteY2" fmla="*/ 1447623 h 4404104"/>
              <a:gd name="connsiteX3" fmla="*/ 4737014 w 5493089"/>
              <a:gd name="connsiteY3" fmla="*/ 1706568 h 4404104"/>
              <a:gd name="connsiteX4" fmla="*/ 4461885 w 5493089"/>
              <a:gd name="connsiteY4" fmla="*/ 2038341 h 4404104"/>
              <a:gd name="connsiteX5" fmla="*/ 4356688 w 5493089"/>
              <a:gd name="connsiteY5" fmla="*/ 2297286 h 4404104"/>
              <a:gd name="connsiteX6" fmla="*/ 3943995 w 5493089"/>
              <a:gd name="connsiteY6" fmla="*/ 2418667 h 4404104"/>
              <a:gd name="connsiteX7" fmla="*/ 3498933 w 5493089"/>
              <a:gd name="connsiteY7" fmla="*/ 2499587 h 4404104"/>
              <a:gd name="connsiteX8" fmla="*/ 3053871 w 5493089"/>
              <a:gd name="connsiteY8" fmla="*/ 2515771 h 4404104"/>
              <a:gd name="connsiteX9" fmla="*/ 2859662 w 5493089"/>
              <a:gd name="connsiteY9" fmla="*/ 2143538 h 4404104"/>
              <a:gd name="connsiteX10" fmla="*/ 2989134 w 5493089"/>
              <a:gd name="connsiteY10" fmla="*/ 1803672 h 4404104"/>
              <a:gd name="connsiteX11" fmla="*/ 2859662 w 5493089"/>
              <a:gd name="connsiteY11" fmla="*/ 1544727 h 4404104"/>
              <a:gd name="connsiteX12" fmla="*/ 2794926 w 5493089"/>
              <a:gd name="connsiteY12" fmla="*/ 1382886 h 4404104"/>
              <a:gd name="connsiteX13" fmla="*/ 2948674 w 5493089"/>
              <a:gd name="connsiteY13" fmla="*/ 1301966 h 4404104"/>
              <a:gd name="connsiteX14" fmla="*/ 3078147 w 5493089"/>
              <a:gd name="connsiteY14" fmla="*/ 1366702 h 4404104"/>
              <a:gd name="connsiteX15" fmla="*/ 3167159 w 5493089"/>
              <a:gd name="connsiteY15" fmla="*/ 1140125 h 4404104"/>
              <a:gd name="connsiteX16" fmla="*/ 3134791 w 5493089"/>
              <a:gd name="connsiteY16" fmla="*/ 840720 h 4404104"/>
              <a:gd name="connsiteX17" fmla="*/ 2972950 w 5493089"/>
              <a:gd name="connsiteY17" fmla="*/ 686971 h 4404104"/>
              <a:gd name="connsiteX18" fmla="*/ 2794926 w 5493089"/>
              <a:gd name="connsiteY18" fmla="*/ 573683 h 4404104"/>
              <a:gd name="connsiteX19" fmla="*/ 2972950 w 5493089"/>
              <a:gd name="connsiteY19" fmla="*/ 541315 h 4404104"/>
              <a:gd name="connsiteX20" fmla="*/ 3029595 w 5493089"/>
              <a:gd name="connsiteY20" fmla="*/ 436118 h 4404104"/>
              <a:gd name="connsiteX21" fmla="*/ 2883938 w 5493089"/>
              <a:gd name="connsiteY21" fmla="*/ 330922 h 4404104"/>
              <a:gd name="connsiteX22" fmla="*/ 2689729 w 5493089"/>
              <a:gd name="connsiteY22" fmla="*/ 152897 h 4404104"/>
              <a:gd name="connsiteX23" fmla="*/ 2244667 w 5493089"/>
              <a:gd name="connsiteY23" fmla="*/ 96253 h 4404104"/>
              <a:gd name="connsiteX24" fmla="*/ 1920986 w 5493089"/>
              <a:gd name="connsiteY24" fmla="*/ 47701 h 4404104"/>
              <a:gd name="connsiteX25" fmla="*/ 1726777 w 5493089"/>
              <a:gd name="connsiteY25" fmla="*/ 371382 h 4404104"/>
              <a:gd name="connsiteX26" fmla="*/ 1403095 w 5493089"/>
              <a:gd name="connsiteY26" fmla="*/ 452302 h 4404104"/>
              <a:gd name="connsiteX27" fmla="*/ 1192703 w 5493089"/>
              <a:gd name="connsiteY27" fmla="*/ 452302 h 4404104"/>
              <a:gd name="connsiteX28" fmla="*/ 1500200 w 5493089"/>
              <a:gd name="connsiteY28" fmla="*/ 266186 h 4404104"/>
              <a:gd name="connsiteX29" fmla="*/ 1532568 w 5493089"/>
              <a:gd name="connsiteY29" fmla="*/ 15332 h 4404104"/>
              <a:gd name="connsiteX30" fmla="*/ 1160334 w 5493089"/>
              <a:gd name="connsiteY30" fmla="*/ 71977 h 4404104"/>
              <a:gd name="connsiteX31" fmla="*/ 1014678 w 5493089"/>
              <a:gd name="connsiteY31" fmla="*/ 436118 h 4404104"/>
              <a:gd name="connsiteX32" fmla="*/ 852837 w 5493089"/>
              <a:gd name="connsiteY32" fmla="*/ 549407 h 4404104"/>
              <a:gd name="connsiteX33" fmla="*/ 618312 w 5493089"/>
              <a:gd name="connsiteY33" fmla="*/ 758816 h 4404104"/>
              <a:gd name="connsiteX34" fmla="*/ 515111 w 5493089"/>
              <a:gd name="connsiteY34" fmla="*/ 477446 h 4404104"/>
              <a:gd name="connsiteX35" fmla="*/ 439450 w 5493089"/>
              <a:gd name="connsiteY35" fmla="*/ 639835 h 4404104"/>
              <a:gd name="connsiteX36" fmla="*/ 286395 w 5493089"/>
              <a:gd name="connsiteY36" fmla="*/ 1083481 h 4404104"/>
              <a:gd name="connsiteX37" fmla="*/ 229750 w 5493089"/>
              <a:gd name="connsiteY37" fmla="*/ 1390978 h 4404104"/>
              <a:gd name="connsiteX38" fmla="*/ 173106 w 5493089"/>
              <a:gd name="connsiteY38" fmla="*/ 1876501 h 4404104"/>
              <a:gd name="connsiteX39" fmla="*/ 2046 w 5493089"/>
              <a:gd name="connsiteY39" fmla="*/ 2682728 h 4404104"/>
              <a:gd name="connsiteX40" fmla="*/ 79845 w 5493089"/>
              <a:gd name="connsiteY40" fmla="*/ 3205154 h 4404104"/>
              <a:gd name="connsiteX41" fmla="*/ 96318 w 5493089"/>
              <a:gd name="connsiteY41" fmla="*/ 3679175 h 4404104"/>
              <a:gd name="connsiteX42" fmla="*/ 332115 w 5493089"/>
              <a:gd name="connsiteY42" fmla="*/ 3732120 h 4404104"/>
              <a:gd name="connsiteX43" fmla="*/ 262118 w 5493089"/>
              <a:gd name="connsiteY43" fmla="*/ 4117994 h 4404104"/>
              <a:gd name="connsiteX44" fmla="*/ 305267 w 5493089"/>
              <a:gd name="connsiteY44" fmla="*/ 4399077 h 4404104"/>
              <a:gd name="connsiteX45" fmla="*/ 736572 w 5493089"/>
              <a:gd name="connsiteY45" fmla="*/ 4303389 h 4404104"/>
              <a:gd name="connsiteX46" fmla="*/ 1091754 w 5493089"/>
              <a:gd name="connsiteY46" fmla="*/ 4367980 h 4404104"/>
              <a:gd name="connsiteX47" fmla="*/ 1273623 w 5493089"/>
              <a:gd name="connsiteY47" fmla="*/ 4118977 h 4404104"/>
              <a:gd name="connsiteX48" fmla="*/ 1354543 w 5493089"/>
              <a:gd name="connsiteY48" fmla="*/ 3915694 h 4404104"/>
              <a:gd name="connsiteX49" fmla="*/ 1605396 w 5493089"/>
              <a:gd name="connsiteY49" fmla="*/ 3842865 h 4404104"/>
              <a:gd name="connsiteX50" fmla="*/ 1670133 w 5493089"/>
              <a:gd name="connsiteY50" fmla="*/ 3681024 h 4404104"/>
              <a:gd name="connsiteX51" fmla="*/ 1872433 w 5493089"/>
              <a:gd name="connsiteY51" fmla="*/ 3381619 h 4404104"/>
              <a:gd name="connsiteX52" fmla="*/ 2090918 w 5493089"/>
              <a:gd name="connsiteY52" fmla="*/ 3583920 h 4404104"/>
              <a:gd name="connsiteX53" fmla="*/ 2390324 w 5493089"/>
              <a:gd name="connsiteY53" fmla="*/ 3664840 h 4404104"/>
              <a:gd name="connsiteX54" fmla="*/ 2600717 w 5493089"/>
              <a:gd name="connsiteY54" fmla="*/ 4004706 h 4404104"/>
              <a:gd name="connsiteX55" fmla="*/ 2883938 w 5493089"/>
              <a:gd name="connsiteY55" fmla="*/ 3705301 h 4404104"/>
              <a:gd name="connsiteX56" fmla="*/ 3094331 w 5493089"/>
              <a:gd name="connsiteY56" fmla="*/ 3778129 h 4404104"/>
              <a:gd name="connsiteX57" fmla="*/ 3401828 w 5493089"/>
              <a:gd name="connsiteY57" fmla="*/ 3511092 h 4404104"/>
              <a:gd name="connsiteX58" fmla="*/ 3515117 w 5493089"/>
              <a:gd name="connsiteY58" fmla="*/ 3357343 h 4404104"/>
              <a:gd name="connsiteX59" fmla="*/ 3838798 w 5493089"/>
              <a:gd name="connsiteY59" fmla="*/ 3066030 h 4404104"/>
              <a:gd name="connsiteX60" fmla="*/ 4170572 w 5493089"/>
              <a:gd name="connsiteY60" fmla="*/ 2831361 h 4404104"/>
              <a:gd name="connsiteX61" fmla="*/ 4397149 w 5493089"/>
              <a:gd name="connsiteY61" fmla="*/ 2620968 h 4404104"/>
              <a:gd name="connsiteX62" fmla="*/ 4575173 w 5493089"/>
              <a:gd name="connsiteY62" fmla="*/ 2475311 h 4404104"/>
              <a:gd name="connsiteX63" fmla="*/ 4826026 w 5493089"/>
              <a:gd name="connsiteY63" fmla="*/ 2224458 h 4404104"/>
              <a:gd name="connsiteX64" fmla="*/ 5182076 w 5493089"/>
              <a:gd name="connsiteY64" fmla="*/ 1973605 h 4404104"/>
              <a:gd name="connsiteX65" fmla="*/ 5441021 w 5493089"/>
              <a:gd name="connsiteY65" fmla="*/ 2030249 h 4404104"/>
              <a:gd name="connsiteX66" fmla="*/ 5465297 w 5493089"/>
              <a:gd name="connsiteY66" fmla="*/ 1714660 h 4404104"/>
              <a:gd name="connsiteX0" fmla="*/ 5465297 w 5493089"/>
              <a:gd name="connsiteY0" fmla="*/ 1714660 h 4404104"/>
              <a:gd name="connsiteX1" fmla="*/ 5141616 w 5493089"/>
              <a:gd name="connsiteY1" fmla="*/ 1488083 h 4404104"/>
              <a:gd name="connsiteX2" fmla="*/ 4801750 w 5493089"/>
              <a:gd name="connsiteY2" fmla="*/ 1447623 h 4404104"/>
              <a:gd name="connsiteX3" fmla="*/ 4737014 w 5493089"/>
              <a:gd name="connsiteY3" fmla="*/ 1706568 h 4404104"/>
              <a:gd name="connsiteX4" fmla="*/ 4461885 w 5493089"/>
              <a:gd name="connsiteY4" fmla="*/ 2038341 h 4404104"/>
              <a:gd name="connsiteX5" fmla="*/ 4356688 w 5493089"/>
              <a:gd name="connsiteY5" fmla="*/ 2297286 h 4404104"/>
              <a:gd name="connsiteX6" fmla="*/ 3943995 w 5493089"/>
              <a:gd name="connsiteY6" fmla="*/ 2418667 h 4404104"/>
              <a:gd name="connsiteX7" fmla="*/ 3498933 w 5493089"/>
              <a:gd name="connsiteY7" fmla="*/ 2499587 h 4404104"/>
              <a:gd name="connsiteX8" fmla="*/ 3053871 w 5493089"/>
              <a:gd name="connsiteY8" fmla="*/ 2515771 h 4404104"/>
              <a:gd name="connsiteX9" fmla="*/ 2859662 w 5493089"/>
              <a:gd name="connsiteY9" fmla="*/ 2143538 h 4404104"/>
              <a:gd name="connsiteX10" fmla="*/ 2989134 w 5493089"/>
              <a:gd name="connsiteY10" fmla="*/ 1803672 h 4404104"/>
              <a:gd name="connsiteX11" fmla="*/ 2859662 w 5493089"/>
              <a:gd name="connsiteY11" fmla="*/ 1544727 h 4404104"/>
              <a:gd name="connsiteX12" fmla="*/ 2794926 w 5493089"/>
              <a:gd name="connsiteY12" fmla="*/ 1382886 h 4404104"/>
              <a:gd name="connsiteX13" fmla="*/ 2948674 w 5493089"/>
              <a:gd name="connsiteY13" fmla="*/ 1301966 h 4404104"/>
              <a:gd name="connsiteX14" fmla="*/ 3078147 w 5493089"/>
              <a:gd name="connsiteY14" fmla="*/ 1366702 h 4404104"/>
              <a:gd name="connsiteX15" fmla="*/ 3167159 w 5493089"/>
              <a:gd name="connsiteY15" fmla="*/ 1140125 h 4404104"/>
              <a:gd name="connsiteX16" fmla="*/ 3134791 w 5493089"/>
              <a:gd name="connsiteY16" fmla="*/ 840720 h 4404104"/>
              <a:gd name="connsiteX17" fmla="*/ 2972950 w 5493089"/>
              <a:gd name="connsiteY17" fmla="*/ 686971 h 4404104"/>
              <a:gd name="connsiteX18" fmla="*/ 2794926 w 5493089"/>
              <a:gd name="connsiteY18" fmla="*/ 573683 h 4404104"/>
              <a:gd name="connsiteX19" fmla="*/ 2972950 w 5493089"/>
              <a:gd name="connsiteY19" fmla="*/ 541315 h 4404104"/>
              <a:gd name="connsiteX20" fmla="*/ 3029595 w 5493089"/>
              <a:gd name="connsiteY20" fmla="*/ 436118 h 4404104"/>
              <a:gd name="connsiteX21" fmla="*/ 2883938 w 5493089"/>
              <a:gd name="connsiteY21" fmla="*/ 330922 h 4404104"/>
              <a:gd name="connsiteX22" fmla="*/ 2689729 w 5493089"/>
              <a:gd name="connsiteY22" fmla="*/ 152897 h 4404104"/>
              <a:gd name="connsiteX23" fmla="*/ 2244667 w 5493089"/>
              <a:gd name="connsiteY23" fmla="*/ 96253 h 4404104"/>
              <a:gd name="connsiteX24" fmla="*/ 1920986 w 5493089"/>
              <a:gd name="connsiteY24" fmla="*/ 47701 h 4404104"/>
              <a:gd name="connsiteX25" fmla="*/ 1726777 w 5493089"/>
              <a:gd name="connsiteY25" fmla="*/ 371382 h 4404104"/>
              <a:gd name="connsiteX26" fmla="*/ 1403095 w 5493089"/>
              <a:gd name="connsiteY26" fmla="*/ 452302 h 4404104"/>
              <a:gd name="connsiteX27" fmla="*/ 1192703 w 5493089"/>
              <a:gd name="connsiteY27" fmla="*/ 452302 h 4404104"/>
              <a:gd name="connsiteX28" fmla="*/ 1500200 w 5493089"/>
              <a:gd name="connsiteY28" fmla="*/ 266186 h 4404104"/>
              <a:gd name="connsiteX29" fmla="*/ 1532568 w 5493089"/>
              <a:gd name="connsiteY29" fmla="*/ 15332 h 4404104"/>
              <a:gd name="connsiteX30" fmla="*/ 1160334 w 5493089"/>
              <a:gd name="connsiteY30" fmla="*/ 71977 h 4404104"/>
              <a:gd name="connsiteX31" fmla="*/ 1014678 w 5493089"/>
              <a:gd name="connsiteY31" fmla="*/ 436118 h 4404104"/>
              <a:gd name="connsiteX32" fmla="*/ 852837 w 5493089"/>
              <a:gd name="connsiteY32" fmla="*/ 549407 h 4404104"/>
              <a:gd name="connsiteX33" fmla="*/ 618312 w 5493089"/>
              <a:gd name="connsiteY33" fmla="*/ 758816 h 4404104"/>
              <a:gd name="connsiteX34" fmla="*/ 515111 w 5493089"/>
              <a:gd name="connsiteY34" fmla="*/ 477446 h 4404104"/>
              <a:gd name="connsiteX35" fmla="*/ 439450 w 5493089"/>
              <a:gd name="connsiteY35" fmla="*/ 639835 h 4404104"/>
              <a:gd name="connsiteX36" fmla="*/ 286395 w 5493089"/>
              <a:gd name="connsiteY36" fmla="*/ 1083481 h 4404104"/>
              <a:gd name="connsiteX37" fmla="*/ 229750 w 5493089"/>
              <a:gd name="connsiteY37" fmla="*/ 1390978 h 4404104"/>
              <a:gd name="connsiteX38" fmla="*/ 173106 w 5493089"/>
              <a:gd name="connsiteY38" fmla="*/ 1876501 h 4404104"/>
              <a:gd name="connsiteX39" fmla="*/ 2046 w 5493089"/>
              <a:gd name="connsiteY39" fmla="*/ 2682728 h 4404104"/>
              <a:gd name="connsiteX40" fmla="*/ 79845 w 5493089"/>
              <a:gd name="connsiteY40" fmla="*/ 3205154 h 4404104"/>
              <a:gd name="connsiteX41" fmla="*/ 96318 w 5493089"/>
              <a:gd name="connsiteY41" fmla="*/ 3679175 h 4404104"/>
              <a:gd name="connsiteX42" fmla="*/ 332115 w 5493089"/>
              <a:gd name="connsiteY42" fmla="*/ 3732120 h 4404104"/>
              <a:gd name="connsiteX43" fmla="*/ 262118 w 5493089"/>
              <a:gd name="connsiteY43" fmla="*/ 4117994 h 4404104"/>
              <a:gd name="connsiteX44" fmla="*/ 305267 w 5493089"/>
              <a:gd name="connsiteY44" fmla="*/ 4399077 h 4404104"/>
              <a:gd name="connsiteX45" fmla="*/ 736572 w 5493089"/>
              <a:gd name="connsiteY45" fmla="*/ 4303389 h 4404104"/>
              <a:gd name="connsiteX46" fmla="*/ 1091754 w 5493089"/>
              <a:gd name="connsiteY46" fmla="*/ 4367980 h 4404104"/>
              <a:gd name="connsiteX47" fmla="*/ 1273623 w 5493089"/>
              <a:gd name="connsiteY47" fmla="*/ 4118977 h 4404104"/>
              <a:gd name="connsiteX48" fmla="*/ 1354543 w 5493089"/>
              <a:gd name="connsiteY48" fmla="*/ 3915694 h 4404104"/>
              <a:gd name="connsiteX49" fmla="*/ 1605396 w 5493089"/>
              <a:gd name="connsiteY49" fmla="*/ 3842865 h 4404104"/>
              <a:gd name="connsiteX50" fmla="*/ 1670133 w 5493089"/>
              <a:gd name="connsiteY50" fmla="*/ 3681024 h 4404104"/>
              <a:gd name="connsiteX51" fmla="*/ 1872433 w 5493089"/>
              <a:gd name="connsiteY51" fmla="*/ 3381619 h 4404104"/>
              <a:gd name="connsiteX52" fmla="*/ 2090918 w 5493089"/>
              <a:gd name="connsiteY52" fmla="*/ 3583920 h 4404104"/>
              <a:gd name="connsiteX53" fmla="*/ 2390324 w 5493089"/>
              <a:gd name="connsiteY53" fmla="*/ 3664840 h 4404104"/>
              <a:gd name="connsiteX54" fmla="*/ 2600717 w 5493089"/>
              <a:gd name="connsiteY54" fmla="*/ 4004706 h 4404104"/>
              <a:gd name="connsiteX55" fmla="*/ 2883938 w 5493089"/>
              <a:gd name="connsiteY55" fmla="*/ 3705301 h 4404104"/>
              <a:gd name="connsiteX56" fmla="*/ 3094331 w 5493089"/>
              <a:gd name="connsiteY56" fmla="*/ 3778129 h 4404104"/>
              <a:gd name="connsiteX57" fmla="*/ 3401828 w 5493089"/>
              <a:gd name="connsiteY57" fmla="*/ 3511092 h 4404104"/>
              <a:gd name="connsiteX58" fmla="*/ 3515117 w 5493089"/>
              <a:gd name="connsiteY58" fmla="*/ 3357343 h 4404104"/>
              <a:gd name="connsiteX59" fmla="*/ 3838798 w 5493089"/>
              <a:gd name="connsiteY59" fmla="*/ 3066030 h 4404104"/>
              <a:gd name="connsiteX60" fmla="*/ 4170572 w 5493089"/>
              <a:gd name="connsiteY60" fmla="*/ 2831361 h 4404104"/>
              <a:gd name="connsiteX61" fmla="*/ 4397149 w 5493089"/>
              <a:gd name="connsiteY61" fmla="*/ 2620968 h 4404104"/>
              <a:gd name="connsiteX62" fmla="*/ 4575173 w 5493089"/>
              <a:gd name="connsiteY62" fmla="*/ 2475311 h 4404104"/>
              <a:gd name="connsiteX63" fmla="*/ 4826026 w 5493089"/>
              <a:gd name="connsiteY63" fmla="*/ 2224458 h 4404104"/>
              <a:gd name="connsiteX64" fmla="*/ 5182076 w 5493089"/>
              <a:gd name="connsiteY64" fmla="*/ 1973605 h 4404104"/>
              <a:gd name="connsiteX65" fmla="*/ 5441021 w 5493089"/>
              <a:gd name="connsiteY65" fmla="*/ 2030249 h 4404104"/>
              <a:gd name="connsiteX66" fmla="*/ 5465297 w 5493089"/>
              <a:gd name="connsiteY66" fmla="*/ 1714660 h 4404104"/>
              <a:gd name="connsiteX0" fmla="*/ 5465297 w 5493089"/>
              <a:gd name="connsiteY0" fmla="*/ 1714660 h 4404104"/>
              <a:gd name="connsiteX1" fmla="*/ 5141616 w 5493089"/>
              <a:gd name="connsiteY1" fmla="*/ 1488083 h 4404104"/>
              <a:gd name="connsiteX2" fmla="*/ 4801750 w 5493089"/>
              <a:gd name="connsiteY2" fmla="*/ 1447623 h 4404104"/>
              <a:gd name="connsiteX3" fmla="*/ 4737014 w 5493089"/>
              <a:gd name="connsiteY3" fmla="*/ 1706568 h 4404104"/>
              <a:gd name="connsiteX4" fmla="*/ 4461885 w 5493089"/>
              <a:gd name="connsiteY4" fmla="*/ 2038341 h 4404104"/>
              <a:gd name="connsiteX5" fmla="*/ 4356688 w 5493089"/>
              <a:gd name="connsiteY5" fmla="*/ 2297286 h 4404104"/>
              <a:gd name="connsiteX6" fmla="*/ 3943995 w 5493089"/>
              <a:gd name="connsiteY6" fmla="*/ 2418667 h 4404104"/>
              <a:gd name="connsiteX7" fmla="*/ 3498933 w 5493089"/>
              <a:gd name="connsiteY7" fmla="*/ 2499587 h 4404104"/>
              <a:gd name="connsiteX8" fmla="*/ 3053871 w 5493089"/>
              <a:gd name="connsiteY8" fmla="*/ 2515771 h 4404104"/>
              <a:gd name="connsiteX9" fmla="*/ 2859662 w 5493089"/>
              <a:gd name="connsiteY9" fmla="*/ 2143538 h 4404104"/>
              <a:gd name="connsiteX10" fmla="*/ 2989134 w 5493089"/>
              <a:gd name="connsiteY10" fmla="*/ 1803672 h 4404104"/>
              <a:gd name="connsiteX11" fmla="*/ 2859662 w 5493089"/>
              <a:gd name="connsiteY11" fmla="*/ 1544727 h 4404104"/>
              <a:gd name="connsiteX12" fmla="*/ 2794926 w 5493089"/>
              <a:gd name="connsiteY12" fmla="*/ 1382886 h 4404104"/>
              <a:gd name="connsiteX13" fmla="*/ 2948674 w 5493089"/>
              <a:gd name="connsiteY13" fmla="*/ 1301966 h 4404104"/>
              <a:gd name="connsiteX14" fmla="*/ 3078147 w 5493089"/>
              <a:gd name="connsiteY14" fmla="*/ 1366702 h 4404104"/>
              <a:gd name="connsiteX15" fmla="*/ 3167159 w 5493089"/>
              <a:gd name="connsiteY15" fmla="*/ 1140125 h 4404104"/>
              <a:gd name="connsiteX16" fmla="*/ 3134791 w 5493089"/>
              <a:gd name="connsiteY16" fmla="*/ 840720 h 4404104"/>
              <a:gd name="connsiteX17" fmla="*/ 2972950 w 5493089"/>
              <a:gd name="connsiteY17" fmla="*/ 686971 h 4404104"/>
              <a:gd name="connsiteX18" fmla="*/ 2794926 w 5493089"/>
              <a:gd name="connsiteY18" fmla="*/ 573683 h 4404104"/>
              <a:gd name="connsiteX19" fmla="*/ 2972950 w 5493089"/>
              <a:gd name="connsiteY19" fmla="*/ 541315 h 4404104"/>
              <a:gd name="connsiteX20" fmla="*/ 3029595 w 5493089"/>
              <a:gd name="connsiteY20" fmla="*/ 436118 h 4404104"/>
              <a:gd name="connsiteX21" fmla="*/ 2883938 w 5493089"/>
              <a:gd name="connsiteY21" fmla="*/ 330922 h 4404104"/>
              <a:gd name="connsiteX22" fmla="*/ 2689729 w 5493089"/>
              <a:gd name="connsiteY22" fmla="*/ 152897 h 4404104"/>
              <a:gd name="connsiteX23" fmla="*/ 2244667 w 5493089"/>
              <a:gd name="connsiteY23" fmla="*/ 96253 h 4404104"/>
              <a:gd name="connsiteX24" fmla="*/ 1920986 w 5493089"/>
              <a:gd name="connsiteY24" fmla="*/ 47701 h 4404104"/>
              <a:gd name="connsiteX25" fmla="*/ 1726777 w 5493089"/>
              <a:gd name="connsiteY25" fmla="*/ 371382 h 4404104"/>
              <a:gd name="connsiteX26" fmla="*/ 1403095 w 5493089"/>
              <a:gd name="connsiteY26" fmla="*/ 452302 h 4404104"/>
              <a:gd name="connsiteX27" fmla="*/ 1192703 w 5493089"/>
              <a:gd name="connsiteY27" fmla="*/ 452302 h 4404104"/>
              <a:gd name="connsiteX28" fmla="*/ 1500200 w 5493089"/>
              <a:gd name="connsiteY28" fmla="*/ 266186 h 4404104"/>
              <a:gd name="connsiteX29" fmla="*/ 1532568 w 5493089"/>
              <a:gd name="connsiteY29" fmla="*/ 15332 h 4404104"/>
              <a:gd name="connsiteX30" fmla="*/ 1160334 w 5493089"/>
              <a:gd name="connsiteY30" fmla="*/ 71977 h 4404104"/>
              <a:gd name="connsiteX31" fmla="*/ 1014678 w 5493089"/>
              <a:gd name="connsiteY31" fmla="*/ 436118 h 4404104"/>
              <a:gd name="connsiteX32" fmla="*/ 852837 w 5493089"/>
              <a:gd name="connsiteY32" fmla="*/ 549407 h 4404104"/>
              <a:gd name="connsiteX33" fmla="*/ 618312 w 5493089"/>
              <a:gd name="connsiteY33" fmla="*/ 758816 h 4404104"/>
              <a:gd name="connsiteX34" fmla="*/ 515111 w 5493089"/>
              <a:gd name="connsiteY34" fmla="*/ 477446 h 4404104"/>
              <a:gd name="connsiteX35" fmla="*/ 439450 w 5493089"/>
              <a:gd name="connsiteY35" fmla="*/ 639835 h 4404104"/>
              <a:gd name="connsiteX36" fmla="*/ 286395 w 5493089"/>
              <a:gd name="connsiteY36" fmla="*/ 1083481 h 4404104"/>
              <a:gd name="connsiteX37" fmla="*/ 229750 w 5493089"/>
              <a:gd name="connsiteY37" fmla="*/ 1390978 h 4404104"/>
              <a:gd name="connsiteX38" fmla="*/ 173106 w 5493089"/>
              <a:gd name="connsiteY38" fmla="*/ 1876501 h 4404104"/>
              <a:gd name="connsiteX39" fmla="*/ 2046 w 5493089"/>
              <a:gd name="connsiteY39" fmla="*/ 2682728 h 4404104"/>
              <a:gd name="connsiteX40" fmla="*/ 79845 w 5493089"/>
              <a:gd name="connsiteY40" fmla="*/ 3205154 h 4404104"/>
              <a:gd name="connsiteX41" fmla="*/ 96318 w 5493089"/>
              <a:gd name="connsiteY41" fmla="*/ 3679175 h 4404104"/>
              <a:gd name="connsiteX42" fmla="*/ 332115 w 5493089"/>
              <a:gd name="connsiteY42" fmla="*/ 3732120 h 4404104"/>
              <a:gd name="connsiteX43" fmla="*/ 262118 w 5493089"/>
              <a:gd name="connsiteY43" fmla="*/ 4117994 h 4404104"/>
              <a:gd name="connsiteX44" fmla="*/ 305267 w 5493089"/>
              <a:gd name="connsiteY44" fmla="*/ 4399077 h 4404104"/>
              <a:gd name="connsiteX45" fmla="*/ 736572 w 5493089"/>
              <a:gd name="connsiteY45" fmla="*/ 4303389 h 4404104"/>
              <a:gd name="connsiteX46" fmla="*/ 1091754 w 5493089"/>
              <a:gd name="connsiteY46" fmla="*/ 4367980 h 4404104"/>
              <a:gd name="connsiteX47" fmla="*/ 1273623 w 5493089"/>
              <a:gd name="connsiteY47" fmla="*/ 4118977 h 4404104"/>
              <a:gd name="connsiteX48" fmla="*/ 1354543 w 5493089"/>
              <a:gd name="connsiteY48" fmla="*/ 3915694 h 4404104"/>
              <a:gd name="connsiteX49" fmla="*/ 1605396 w 5493089"/>
              <a:gd name="connsiteY49" fmla="*/ 3842865 h 4404104"/>
              <a:gd name="connsiteX50" fmla="*/ 1670133 w 5493089"/>
              <a:gd name="connsiteY50" fmla="*/ 3681024 h 4404104"/>
              <a:gd name="connsiteX51" fmla="*/ 1872433 w 5493089"/>
              <a:gd name="connsiteY51" fmla="*/ 3381619 h 4404104"/>
              <a:gd name="connsiteX52" fmla="*/ 2090918 w 5493089"/>
              <a:gd name="connsiteY52" fmla="*/ 3583920 h 4404104"/>
              <a:gd name="connsiteX53" fmla="*/ 2390324 w 5493089"/>
              <a:gd name="connsiteY53" fmla="*/ 3664840 h 4404104"/>
              <a:gd name="connsiteX54" fmla="*/ 2600717 w 5493089"/>
              <a:gd name="connsiteY54" fmla="*/ 4004706 h 4404104"/>
              <a:gd name="connsiteX55" fmla="*/ 2883938 w 5493089"/>
              <a:gd name="connsiteY55" fmla="*/ 3705301 h 4404104"/>
              <a:gd name="connsiteX56" fmla="*/ 3094331 w 5493089"/>
              <a:gd name="connsiteY56" fmla="*/ 3778129 h 4404104"/>
              <a:gd name="connsiteX57" fmla="*/ 3401828 w 5493089"/>
              <a:gd name="connsiteY57" fmla="*/ 3511092 h 4404104"/>
              <a:gd name="connsiteX58" fmla="*/ 3515117 w 5493089"/>
              <a:gd name="connsiteY58" fmla="*/ 3357343 h 4404104"/>
              <a:gd name="connsiteX59" fmla="*/ 3838798 w 5493089"/>
              <a:gd name="connsiteY59" fmla="*/ 3066030 h 4404104"/>
              <a:gd name="connsiteX60" fmla="*/ 4170572 w 5493089"/>
              <a:gd name="connsiteY60" fmla="*/ 2831361 h 4404104"/>
              <a:gd name="connsiteX61" fmla="*/ 4397149 w 5493089"/>
              <a:gd name="connsiteY61" fmla="*/ 2620968 h 4404104"/>
              <a:gd name="connsiteX62" fmla="*/ 4575173 w 5493089"/>
              <a:gd name="connsiteY62" fmla="*/ 2475311 h 4404104"/>
              <a:gd name="connsiteX63" fmla="*/ 4826026 w 5493089"/>
              <a:gd name="connsiteY63" fmla="*/ 2224458 h 4404104"/>
              <a:gd name="connsiteX64" fmla="*/ 5182076 w 5493089"/>
              <a:gd name="connsiteY64" fmla="*/ 1973605 h 4404104"/>
              <a:gd name="connsiteX65" fmla="*/ 5441021 w 5493089"/>
              <a:gd name="connsiteY65" fmla="*/ 2030249 h 4404104"/>
              <a:gd name="connsiteX66" fmla="*/ 5465297 w 5493089"/>
              <a:gd name="connsiteY66" fmla="*/ 1714660 h 4404104"/>
              <a:gd name="connsiteX0" fmla="*/ 5465297 w 5493089"/>
              <a:gd name="connsiteY0" fmla="*/ 1714660 h 4404104"/>
              <a:gd name="connsiteX1" fmla="*/ 5141616 w 5493089"/>
              <a:gd name="connsiteY1" fmla="*/ 1488083 h 4404104"/>
              <a:gd name="connsiteX2" fmla="*/ 4801750 w 5493089"/>
              <a:gd name="connsiteY2" fmla="*/ 1447623 h 4404104"/>
              <a:gd name="connsiteX3" fmla="*/ 4737014 w 5493089"/>
              <a:gd name="connsiteY3" fmla="*/ 1706568 h 4404104"/>
              <a:gd name="connsiteX4" fmla="*/ 4461885 w 5493089"/>
              <a:gd name="connsiteY4" fmla="*/ 2038341 h 4404104"/>
              <a:gd name="connsiteX5" fmla="*/ 4356688 w 5493089"/>
              <a:gd name="connsiteY5" fmla="*/ 2297286 h 4404104"/>
              <a:gd name="connsiteX6" fmla="*/ 3943995 w 5493089"/>
              <a:gd name="connsiteY6" fmla="*/ 2418667 h 4404104"/>
              <a:gd name="connsiteX7" fmla="*/ 3498933 w 5493089"/>
              <a:gd name="connsiteY7" fmla="*/ 2499587 h 4404104"/>
              <a:gd name="connsiteX8" fmla="*/ 3053871 w 5493089"/>
              <a:gd name="connsiteY8" fmla="*/ 2515771 h 4404104"/>
              <a:gd name="connsiteX9" fmla="*/ 2859662 w 5493089"/>
              <a:gd name="connsiteY9" fmla="*/ 2143538 h 4404104"/>
              <a:gd name="connsiteX10" fmla="*/ 2989134 w 5493089"/>
              <a:gd name="connsiteY10" fmla="*/ 1803672 h 4404104"/>
              <a:gd name="connsiteX11" fmla="*/ 2859662 w 5493089"/>
              <a:gd name="connsiteY11" fmla="*/ 1544727 h 4404104"/>
              <a:gd name="connsiteX12" fmla="*/ 2794926 w 5493089"/>
              <a:gd name="connsiteY12" fmla="*/ 1382886 h 4404104"/>
              <a:gd name="connsiteX13" fmla="*/ 2948674 w 5493089"/>
              <a:gd name="connsiteY13" fmla="*/ 1301966 h 4404104"/>
              <a:gd name="connsiteX14" fmla="*/ 3078147 w 5493089"/>
              <a:gd name="connsiteY14" fmla="*/ 1366702 h 4404104"/>
              <a:gd name="connsiteX15" fmla="*/ 3167159 w 5493089"/>
              <a:gd name="connsiteY15" fmla="*/ 1140125 h 4404104"/>
              <a:gd name="connsiteX16" fmla="*/ 3134791 w 5493089"/>
              <a:gd name="connsiteY16" fmla="*/ 840720 h 4404104"/>
              <a:gd name="connsiteX17" fmla="*/ 2972950 w 5493089"/>
              <a:gd name="connsiteY17" fmla="*/ 686971 h 4404104"/>
              <a:gd name="connsiteX18" fmla="*/ 2794926 w 5493089"/>
              <a:gd name="connsiteY18" fmla="*/ 573683 h 4404104"/>
              <a:gd name="connsiteX19" fmla="*/ 2972950 w 5493089"/>
              <a:gd name="connsiteY19" fmla="*/ 541315 h 4404104"/>
              <a:gd name="connsiteX20" fmla="*/ 3029595 w 5493089"/>
              <a:gd name="connsiteY20" fmla="*/ 436118 h 4404104"/>
              <a:gd name="connsiteX21" fmla="*/ 2883938 w 5493089"/>
              <a:gd name="connsiteY21" fmla="*/ 330922 h 4404104"/>
              <a:gd name="connsiteX22" fmla="*/ 2689729 w 5493089"/>
              <a:gd name="connsiteY22" fmla="*/ 152897 h 4404104"/>
              <a:gd name="connsiteX23" fmla="*/ 2244667 w 5493089"/>
              <a:gd name="connsiteY23" fmla="*/ 96253 h 4404104"/>
              <a:gd name="connsiteX24" fmla="*/ 1920986 w 5493089"/>
              <a:gd name="connsiteY24" fmla="*/ 47701 h 4404104"/>
              <a:gd name="connsiteX25" fmla="*/ 1726777 w 5493089"/>
              <a:gd name="connsiteY25" fmla="*/ 371382 h 4404104"/>
              <a:gd name="connsiteX26" fmla="*/ 1403095 w 5493089"/>
              <a:gd name="connsiteY26" fmla="*/ 452302 h 4404104"/>
              <a:gd name="connsiteX27" fmla="*/ 1192703 w 5493089"/>
              <a:gd name="connsiteY27" fmla="*/ 452302 h 4404104"/>
              <a:gd name="connsiteX28" fmla="*/ 1500200 w 5493089"/>
              <a:gd name="connsiteY28" fmla="*/ 266186 h 4404104"/>
              <a:gd name="connsiteX29" fmla="*/ 1532568 w 5493089"/>
              <a:gd name="connsiteY29" fmla="*/ 15332 h 4404104"/>
              <a:gd name="connsiteX30" fmla="*/ 1160334 w 5493089"/>
              <a:gd name="connsiteY30" fmla="*/ 71977 h 4404104"/>
              <a:gd name="connsiteX31" fmla="*/ 1014678 w 5493089"/>
              <a:gd name="connsiteY31" fmla="*/ 436118 h 4404104"/>
              <a:gd name="connsiteX32" fmla="*/ 852837 w 5493089"/>
              <a:gd name="connsiteY32" fmla="*/ 549407 h 4404104"/>
              <a:gd name="connsiteX33" fmla="*/ 618312 w 5493089"/>
              <a:gd name="connsiteY33" fmla="*/ 758816 h 4404104"/>
              <a:gd name="connsiteX34" fmla="*/ 515111 w 5493089"/>
              <a:gd name="connsiteY34" fmla="*/ 477446 h 4404104"/>
              <a:gd name="connsiteX35" fmla="*/ 439450 w 5493089"/>
              <a:gd name="connsiteY35" fmla="*/ 639835 h 4404104"/>
              <a:gd name="connsiteX36" fmla="*/ 286395 w 5493089"/>
              <a:gd name="connsiteY36" fmla="*/ 1083481 h 4404104"/>
              <a:gd name="connsiteX37" fmla="*/ 229750 w 5493089"/>
              <a:gd name="connsiteY37" fmla="*/ 1390978 h 4404104"/>
              <a:gd name="connsiteX38" fmla="*/ 173106 w 5493089"/>
              <a:gd name="connsiteY38" fmla="*/ 1876501 h 4404104"/>
              <a:gd name="connsiteX39" fmla="*/ 2046 w 5493089"/>
              <a:gd name="connsiteY39" fmla="*/ 2682728 h 4404104"/>
              <a:gd name="connsiteX40" fmla="*/ 79845 w 5493089"/>
              <a:gd name="connsiteY40" fmla="*/ 3205154 h 4404104"/>
              <a:gd name="connsiteX41" fmla="*/ 96318 w 5493089"/>
              <a:gd name="connsiteY41" fmla="*/ 3679175 h 4404104"/>
              <a:gd name="connsiteX42" fmla="*/ 332115 w 5493089"/>
              <a:gd name="connsiteY42" fmla="*/ 3732120 h 4404104"/>
              <a:gd name="connsiteX43" fmla="*/ 262118 w 5493089"/>
              <a:gd name="connsiteY43" fmla="*/ 4117994 h 4404104"/>
              <a:gd name="connsiteX44" fmla="*/ 305267 w 5493089"/>
              <a:gd name="connsiteY44" fmla="*/ 4399077 h 4404104"/>
              <a:gd name="connsiteX45" fmla="*/ 736572 w 5493089"/>
              <a:gd name="connsiteY45" fmla="*/ 4303389 h 4404104"/>
              <a:gd name="connsiteX46" fmla="*/ 1091754 w 5493089"/>
              <a:gd name="connsiteY46" fmla="*/ 4367980 h 4404104"/>
              <a:gd name="connsiteX47" fmla="*/ 1273623 w 5493089"/>
              <a:gd name="connsiteY47" fmla="*/ 4118977 h 4404104"/>
              <a:gd name="connsiteX48" fmla="*/ 1416591 w 5493089"/>
              <a:gd name="connsiteY48" fmla="*/ 3850380 h 4404104"/>
              <a:gd name="connsiteX49" fmla="*/ 1605396 w 5493089"/>
              <a:gd name="connsiteY49" fmla="*/ 3842865 h 4404104"/>
              <a:gd name="connsiteX50" fmla="*/ 1670133 w 5493089"/>
              <a:gd name="connsiteY50" fmla="*/ 3681024 h 4404104"/>
              <a:gd name="connsiteX51" fmla="*/ 1872433 w 5493089"/>
              <a:gd name="connsiteY51" fmla="*/ 3381619 h 4404104"/>
              <a:gd name="connsiteX52" fmla="*/ 2090918 w 5493089"/>
              <a:gd name="connsiteY52" fmla="*/ 3583920 h 4404104"/>
              <a:gd name="connsiteX53" fmla="*/ 2390324 w 5493089"/>
              <a:gd name="connsiteY53" fmla="*/ 3664840 h 4404104"/>
              <a:gd name="connsiteX54" fmla="*/ 2600717 w 5493089"/>
              <a:gd name="connsiteY54" fmla="*/ 4004706 h 4404104"/>
              <a:gd name="connsiteX55" fmla="*/ 2883938 w 5493089"/>
              <a:gd name="connsiteY55" fmla="*/ 3705301 h 4404104"/>
              <a:gd name="connsiteX56" fmla="*/ 3094331 w 5493089"/>
              <a:gd name="connsiteY56" fmla="*/ 3778129 h 4404104"/>
              <a:gd name="connsiteX57" fmla="*/ 3401828 w 5493089"/>
              <a:gd name="connsiteY57" fmla="*/ 3511092 h 4404104"/>
              <a:gd name="connsiteX58" fmla="*/ 3515117 w 5493089"/>
              <a:gd name="connsiteY58" fmla="*/ 3357343 h 4404104"/>
              <a:gd name="connsiteX59" fmla="*/ 3838798 w 5493089"/>
              <a:gd name="connsiteY59" fmla="*/ 3066030 h 4404104"/>
              <a:gd name="connsiteX60" fmla="*/ 4170572 w 5493089"/>
              <a:gd name="connsiteY60" fmla="*/ 2831361 h 4404104"/>
              <a:gd name="connsiteX61" fmla="*/ 4397149 w 5493089"/>
              <a:gd name="connsiteY61" fmla="*/ 2620968 h 4404104"/>
              <a:gd name="connsiteX62" fmla="*/ 4575173 w 5493089"/>
              <a:gd name="connsiteY62" fmla="*/ 2475311 h 4404104"/>
              <a:gd name="connsiteX63" fmla="*/ 4826026 w 5493089"/>
              <a:gd name="connsiteY63" fmla="*/ 2224458 h 4404104"/>
              <a:gd name="connsiteX64" fmla="*/ 5182076 w 5493089"/>
              <a:gd name="connsiteY64" fmla="*/ 1973605 h 4404104"/>
              <a:gd name="connsiteX65" fmla="*/ 5441021 w 5493089"/>
              <a:gd name="connsiteY65" fmla="*/ 2030249 h 4404104"/>
              <a:gd name="connsiteX66" fmla="*/ 5465297 w 5493089"/>
              <a:gd name="connsiteY66" fmla="*/ 1714660 h 4404104"/>
              <a:gd name="connsiteX0" fmla="*/ 5465297 w 5493089"/>
              <a:gd name="connsiteY0" fmla="*/ 1714660 h 4404104"/>
              <a:gd name="connsiteX1" fmla="*/ 5141616 w 5493089"/>
              <a:gd name="connsiteY1" fmla="*/ 1488083 h 4404104"/>
              <a:gd name="connsiteX2" fmla="*/ 4801750 w 5493089"/>
              <a:gd name="connsiteY2" fmla="*/ 1447623 h 4404104"/>
              <a:gd name="connsiteX3" fmla="*/ 4737014 w 5493089"/>
              <a:gd name="connsiteY3" fmla="*/ 1706568 h 4404104"/>
              <a:gd name="connsiteX4" fmla="*/ 4461885 w 5493089"/>
              <a:gd name="connsiteY4" fmla="*/ 2038341 h 4404104"/>
              <a:gd name="connsiteX5" fmla="*/ 4356688 w 5493089"/>
              <a:gd name="connsiteY5" fmla="*/ 2297286 h 4404104"/>
              <a:gd name="connsiteX6" fmla="*/ 3943995 w 5493089"/>
              <a:gd name="connsiteY6" fmla="*/ 2418667 h 4404104"/>
              <a:gd name="connsiteX7" fmla="*/ 3498933 w 5493089"/>
              <a:gd name="connsiteY7" fmla="*/ 2499587 h 4404104"/>
              <a:gd name="connsiteX8" fmla="*/ 3053871 w 5493089"/>
              <a:gd name="connsiteY8" fmla="*/ 2515771 h 4404104"/>
              <a:gd name="connsiteX9" fmla="*/ 2859662 w 5493089"/>
              <a:gd name="connsiteY9" fmla="*/ 2143538 h 4404104"/>
              <a:gd name="connsiteX10" fmla="*/ 2989134 w 5493089"/>
              <a:gd name="connsiteY10" fmla="*/ 1803672 h 4404104"/>
              <a:gd name="connsiteX11" fmla="*/ 2859662 w 5493089"/>
              <a:gd name="connsiteY11" fmla="*/ 1544727 h 4404104"/>
              <a:gd name="connsiteX12" fmla="*/ 2794926 w 5493089"/>
              <a:gd name="connsiteY12" fmla="*/ 1382886 h 4404104"/>
              <a:gd name="connsiteX13" fmla="*/ 2948674 w 5493089"/>
              <a:gd name="connsiteY13" fmla="*/ 1301966 h 4404104"/>
              <a:gd name="connsiteX14" fmla="*/ 3078147 w 5493089"/>
              <a:gd name="connsiteY14" fmla="*/ 1366702 h 4404104"/>
              <a:gd name="connsiteX15" fmla="*/ 3167159 w 5493089"/>
              <a:gd name="connsiteY15" fmla="*/ 1140125 h 4404104"/>
              <a:gd name="connsiteX16" fmla="*/ 3134791 w 5493089"/>
              <a:gd name="connsiteY16" fmla="*/ 840720 h 4404104"/>
              <a:gd name="connsiteX17" fmla="*/ 2972950 w 5493089"/>
              <a:gd name="connsiteY17" fmla="*/ 686971 h 4404104"/>
              <a:gd name="connsiteX18" fmla="*/ 2794926 w 5493089"/>
              <a:gd name="connsiteY18" fmla="*/ 573683 h 4404104"/>
              <a:gd name="connsiteX19" fmla="*/ 2972950 w 5493089"/>
              <a:gd name="connsiteY19" fmla="*/ 541315 h 4404104"/>
              <a:gd name="connsiteX20" fmla="*/ 3029595 w 5493089"/>
              <a:gd name="connsiteY20" fmla="*/ 436118 h 4404104"/>
              <a:gd name="connsiteX21" fmla="*/ 2883938 w 5493089"/>
              <a:gd name="connsiteY21" fmla="*/ 330922 h 4404104"/>
              <a:gd name="connsiteX22" fmla="*/ 2689729 w 5493089"/>
              <a:gd name="connsiteY22" fmla="*/ 152897 h 4404104"/>
              <a:gd name="connsiteX23" fmla="*/ 2244667 w 5493089"/>
              <a:gd name="connsiteY23" fmla="*/ 96253 h 4404104"/>
              <a:gd name="connsiteX24" fmla="*/ 1920986 w 5493089"/>
              <a:gd name="connsiteY24" fmla="*/ 47701 h 4404104"/>
              <a:gd name="connsiteX25" fmla="*/ 1726777 w 5493089"/>
              <a:gd name="connsiteY25" fmla="*/ 371382 h 4404104"/>
              <a:gd name="connsiteX26" fmla="*/ 1403095 w 5493089"/>
              <a:gd name="connsiteY26" fmla="*/ 452302 h 4404104"/>
              <a:gd name="connsiteX27" fmla="*/ 1192703 w 5493089"/>
              <a:gd name="connsiteY27" fmla="*/ 452302 h 4404104"/>
              <a:gd name="connsiteX28" fmla="*/ 1500200 w 5493089"/>
              <a:gd name="connsiteY28" fmla="*/ 266186 h 4404104"/>
              <a:gd name="connsiteX29" fmla="*/ 1532568 w 5493089"/>
              <a:gd name="connsiteY29" fmla="*/ 15332 h 4404104"/>
              <a:gd name="connsiteX30" fmla="*/ 1160334 w 5493089"/>
              <a:gd name="connsiteY30" fmla="*/ 71977 h 4404104"/>
              <a:gd name="connsiteX31" fmla="*/ 1014678 w 5493089"/>
              <a:gd name="connsiteY31" fmla="*/ 436118 h 4404104"/>
              <a:gd name="connsiteX32" fmla="*/ 852837 w 5493089"/>
              <a:gd name="connsiteY32" fmla="*/ 549407 h 4404104"/>
              <a:gd name="connsiteX33" fmla="*/ 618312 w 5493089"/>
              <a:gd name="connsiteY33" fmla="*/ 758816 h 4404104"/>
              <a:gd name="connsiteX34" fmla="*/ 515111 w 5493089"/>
              <a:gd name="connsiteY34" fmla="*/ 477446 h 4404104"/>
              <a:gd name="connsiteX35" fmla="*/ 439450 w 5493089"/>
              <a:gd name="connsiteY35" fmla="*/ 639835 h 4404104"/>
              <a:gd name="connsiteX36" fmla="*/ 286395 w 5493089"/>
              <a:gd name="connsiteY36" fmla="*/ 1083481 h 4404104"/>
              <a:gd name="connsiteX37" fmla="*/ 229750 w 5493089"/>
              <a:gd name="connsiteY37" fmla="*/ 1390978 h 4404104"/>
              <a:gd name="connsiteX38" fmla="*/ 173106 w 5493089"/>
              <a:gd name="connsiteY38" fmla="*/ 1876501 h 4404104"/>
              <a:gd name="connsiteX39" fmla="*/ 2046 w 5493089"/>
              <a:gd name="connsiteY39" fmla="*/ 2682728 h 4404104"/>
              <a:gd name="connsiteX40" fmla="*/ 79845 w 5493089"/>
              <a:gd name="connsiteY40" fmla="*/ 3205154 h 4404104"/>
              <a:gd name="connsiteX41" fmla="*/ 96318 w 5493089"/>
              <a:gd name="connsiteY41" fmla="*/ 3679175 h 4404104"/>
              <a:gd name="connsiteX42" fmla="*/ 332115 w 5493089"/>
              <a:gd name="connsiteY42" fmla="*/ 3732120 h 4404104"/>
              <a:gd name="connsiteX43" fmla="*/ 262118 w 5493089"/>
              <a:gd name="connsiteY43" fmla="*/ 4117994 h 4404104"/>
              <a:gd name="connsiteX44" fmla="*/ 305267 w 5493089"/>
              <a:gd name="connsiteY44" fmla="*/ 4399077 h 4404104"/>
              <a:gd name="connsiteX45" fmla="*/ 736572 w 5493089"/>
              <a:gd name="connsiteY45" fmla="*/ 4303389 h 4404104"/>
              <a:gd name="connsiteX46" fmla="*/ 1091754 w 5493089"/>
              <a:gd name="connsiteY46" fmla="*/ 4367980 h 4404104"/>
              <a:gd name="connsiteX47" fmla="*/ 1273623 w 5493089"/>
              <a:gd name="connsiteY47" fmla="*/ 4118977 h 4404104"/>
              <a:gd name="connsiteX48" fmla="*/ 1416591 w 5493089"/>
              <a:gd name="connsiteY48" fmla="*/ 3850380 h 4404104"/>
              <a:gd name="connsiteX49" fmla="*/ 1605396 w 5493089"/>
              <a:gd name="connsiteY49" fmla="*/ 3842865 h 4404104"/>
              <a:gd name="connsiteX50" fmla="*/ 1670133 w 5493089"/>
              <a:gd name="connsiteY50" fmla="*/ 3681024 h 4404104"/>
              <a:gd name="connsiteX51" fmla="*/ 1872433 w 5493089"/>
              <a:gd name="connsiteY51" fmla="*/ 3381619 h 4404104"/>
              <a:gd name="connsiteX52" fmla="*/ 2090918 w 5493089"/>
              <a:gd name="connsiteY52" fmla="*/ 3583920 h 4404104"/>
              <a:gd name="connsiteX53" fmla="*/ 2390324 w 5493089"/>
              <a:gd name="connsiteY53" fmla="*/ 3664840 h 4404104"/>
              <a:gd name="connsiteX54" fmla="*/ 2600717 w 5493089"/>
              <a:gd name="connsiteY54" fmla="*/ 4004706 h 4404104"/>
              <a:gd name="connsiteX55" fmla="*/ 2883938 w 5493089"/>
              <a:gd name="connsiteY55" fmla="*/ 3705301 h 4404104"/>
              <a:gd name="connsiteX56" fmla="*/ 3094331 w 5493089"/>
              <a:gd name="connsiteY56" fmla="*/ 3778129 h 4404104"/>
              <a:gd name="connsiteX57" fmla="*/ 3401828 w 5493089"/>
              <a:gd name="connsiteY57" fmla="*/ 3511092 h 4404104"/>
              <a:gd name="connsiteX58" fmla="*/ 3515117 w 5493089"/>
              <a:gd name="connsiteY58" fmla="*/ 3357343 h 4404104"/>
              <a:gd name="connsiteX59" fmla="*/ 3838798 w 5493089"/>
              <a:gd name="connsiteY59" fmla="*/ 3066030 h 4404104"/>
              <a:gd name="connsiteX60" fmla="*/ 4170572 w 5493089"/>
              <a:gd name="connsiteY60" fmla="*/ 2831361 h 4404104"/>
              <a:gd name="connsiteX61" fmla="*/ 4397149 w 5493089"/>
              <a:gd name="connsiteY61" fmla="*/ 2620968 h 4404104"/>
              <a:gd name="connsiteX62" fmla="*/ 4575173 w 5493089"/>
              <a:gd name="connsiteY62" fmla="*/ 2475311 h 4404104"/>
              <a:gd name="connsiteX63" fmla="*/ 4826026 w 5493089"/>
              <a:gd name="connsiteY63" fmla="*/ 2224458 h 4404104"/>
              <a:gd name="connsiteX64" fmla="*/ 5182076 w 5493089"/>
              <a:gd name="connsiteY64" fmla="*/ 1973605 h 4404104"/>
              <a:gd name="connsiteX65" fmla="*/ 5441021 w 5493089"/>
              <a:gd name="connsiteY65" fmla="*/ 2030249 h 4404104"/>
              <a:gd name="connsiteX66" fmla="*/ 5465297 w 5493089"/>
              <a:gd name="connsiteY66" fmla="*/ 1714660 h 4404104"/>
              <a:gd name="connsiteX0" fmla="*/ 5465297 w 5493089"/>
              <a:gd name="connsiteY0" fmla="*/ 1714660 h 4404104"/>
              <a:gd name="connsiteX1" fmla="*/ 5141616 w 5493089"/>
              <a:gd name="connsiteY1" fmla="*/ 1488083 h 4404104"/>
              <a:gd name="connsiteX2" fmla="*/ 4801750 w 5493089"/>
              <a:gd name="connsiteY2" fmla="*/ 1447623 h 4404104"/>
              <a:gd name="connsiteX3" fmla="*/ 4737014 w 5493089"/>
              <a:gd name="connsiteY3" fmla="*/ 1706568 h 4404104"/>
              <a:gd name="connsiteX4" fmla="*/ 4461885 w 5493089"/>
              <a:gd name="connsiteY4" fmla="*/ 2038341 h 4404104"/>
              <a:gd name="connsiteX5" fmla="*/ 4356688 w 5493089"/>
              <a:gd name="connsiteY5" fmla="*/ 2297286 h 4404104"/>
              <a:gd name="connsiteX6" fmla="*/ 3943995 w 5493089"/>
              <a:gd name="connsiteY6" fmla="*/ 2418667 h 4404104"/>
              <a:gd name="connsiteX7" fmla="*/ 3498933 w 5493089"/>
              <a:gd name="connsiteY7" fmla="*/ 2499587 h 4404104"/>
              <a:gd name="connsiteX8" fmla="*/ 3053871 w 5493089"/>
              <a:gd name="connsiteY8" fmla="*/ 2515771 h 4404104"/>
              <a:gd name="connsiteX9" fmla="*/ 2859662 w 5493089"/>
              <a:gd name="connsiteY9" fmla="*/ 2143538 h 4404104"/>
              <a:gd name="connsiteX10" fmla="*/ 2989134 w 5493089"/>
              <a:gd name="connsiteY10" fmla="*/ 1803672 h 4404104"/>
              <a:gd name="connsiteX11" fmla="*/ 2859662 w 5493089"/>
              <a:gd name="connsiteY11" fmla="*/ 1544727 h 4404104"/>
              <a:gd name="connsiteX12" fmla="*/ 2794926 w 5493089"/>
              <a:gd name="connsiteY12" fmla="*/ 1382886 h 4404104"/>
              <a:gd name="connsiteX13" fmla="*/ 2948674 w 5493089"/>
              <a:gd name="connsiteY13" fmla="*/ 1301966 h 4404104"/>
              <a:gd name="connsiteX14" fmla="*/ 3078147 w 5493089"/>
              <a:gd name="connsiteY14" fmla="*/ 1366702 h 4404104"/>
              <a:gd name="connsiteX15" fmla="*/ 3167159 w 5493089"/>
              <a:gd name="connsiteY15" fmla="*/ 1140125 h 4404104"/>
              <a:gd name="connsiteX16" fmla="*/ 3134791 w 5493089"/>
              <a:gd name="connsiteY16" fmla="*/ 840720 h 4404104"/>
              <a:gd name="connsiteX17" fmla="*/ 2972950 w 5493089"/>
              <a:gd name="connsiteY17" fmla="*/ 686971 h 4404104"/>
              <a:gd name="connsiteX18" fmla="*/ 2794926 w 5493089"/>
              <a:gd name="connsiteY18" fmla="*/ 573683 h 4404104"/>
              <a:gd name="connsiteX19" fmla="*/ 2972950 w 5493089"/>
              <a:gd name="connsiteY19" fmla="*/ 541315 h 4404104"/>
              <a:gd name="connsiteX20" fmla="*/ 3029595 w 5493089"/>
              <a:gd name="connsiteY20" fmla="*/ 436118 h 4404104"/>
              <a:gd name="connsiteX21" fmla="*/ 2883938 w 5493089"/>
              <a:gd name="connsiteY21" fmla="*/ 330922 h 4404104"/>
              <a:gd name="connsiteX22" fmla="*/ 2689729 w 5493089"/>
              <a:gd name="connsiteY22" fmla="*/ 152897 h 4404104"/>
              <a:gd name="connsiteX23" fmla="*/ 2244667 w 5493089"/>
              <a:gd name="connsiteY23" fmla="*/ 96253 h 4404104"/>
              <a:gd name="connsiteX24" fmla="*/ 1920986 w 5493089"/>
              <a:gd name="connsiteY24" fmla="*/ 47701 h 4404104"/>
              <a:gd name="connsiteX25" fmla="*/ 1726777 w 5493089"/>
              <a:gd name="connsiteY25" fmla="*/ 371382 h 4404104"/>
              <a:gd name="connsiteX26" fmla="*/ 1403095 w 5493089"/>
              <a:gd name="connsiteY26" fmla="*/ 452302 h 4404104"/>
              <a:gd name="connsiteX27" fmla="*/ 1192703 w 5493089"/>
              <a:gd name="connsiteY27" fmla="*/ 452302 h 4404104"/>
              <a:gd name="connsiteX28" fmla="*/ 1500200 w 5493089"/>
              <a:gd name="connsiteY28" fmla="*/ 266186 h 4404104"/>
              <a:gd name="connsiteX29" fmla="*/ 1532568 w 5493089"/>
              <a:gd name="connsiteY29" fmla="*/ 15332 h 4404104"/>
              <a:gd name="connsiteX30" fmla="*/ 1160334 w 5493089"/>
              <a:gd name="connsiteY30" fmla="*/ 71977 h 4404104"/>
              <a:gd name="connsiteX31" fmla="*/ 1014678 w 5493089"/>
              <a:gd name="connsiteY31" fmla="*/ 436118 h 4404104"/>
              <a:gd name="connsiteX32" fmla="*/ 852837 w 5493089"/>
              <a:gd name="connsiteY32" fmla="*/ 549407 h 4404104"/>
              <a:gd name="connsiteX33" fmla="*/ 618312 w 5493089"/>
              <a:gd name="connsiteY33" fmla="*/ 758816 h 4404104"/>
              <a:gd name="connsiteX34" fmla="*/ 515111 w 5493089"/>
              <a:gd name="connsiteY34" fmla="*/ 477446 h 4404104"/>
              <a:gd name="connsiteX35" fmla="*/ 439450 w 5493089"/>
              <a:gd name="connsiteY35" fmla="*/ 639835 h 4404104"/>
              <a:gd name="connsiteX36" fmla="*/ 286395 w 5493089"/>
              <a:gd name="connsiteY36" fmla="*/ 1083481 h 4404104"/>
              <a:gd name="connsiteX37" fmla="*/ 229750 w 5493089"/>
              <a:gd name="connsiteY37" fmla="*/ 1390978 h 4404104"/>
              <a:gd name="connsiteX38" fmla="*/ 173106 w 5493089"/>
              <a:gd name="connsiteY38" fmla="*/ 1876501 h 4404104"/>
              <a:gd name="connsiteX39" fmla="*/ 2046 w 5493089"/>
              <a:gd name="connsiteY39" fmla="*/ 2682728 h 4404104"/>
              <a:gd name="connsiteX40" fmla="*/ 79845 w 5493089"/>
              <a:gd name="connsiteY40" fmla="*/ 3205154 h 4404104"/>
              <a:gd name="connsiteX41" fmla="*/ 96318 w 5493089"/>
              <a:gd name="connsiteY41" fmla="*/ 3679175 h 4404104"/>
              <a:gd name="connsiteX42" fmla="*/ 332115 w 5493089"/>
              <a:gd name="connsiteY42" fmla="*/ 3732120 h 4404104"/>
              <a:gd name="connsiteX43" fmla="*/ 262118 w 5493089"/>
              <a:gd name="connsiteY43" fmla="*/ 4117994 h 4404104"/>
              <a:gd name="connsiteX44" fmla="*/ 305267 w 5493089"/>
              <a:gd name="connsiteY44" fmla="*/ 4399077 h 4404104"/>
              <a:gd name="connsiteX45" fmla="*/ 736572 w 5493089"/>
              <a:gd name="connsiteY45" fmla="*/ 4303389 h 4404104"/>
              <a:gd name="connsiteX46" fmla="*/ 1091754 w 5493089"/>
              <a:gd name="connsiteY46" fmla="*/ 4367980 h 4404104"/>
              <a:gd name="connsiteX47" fmla="*/ 1273623 w 5493089"/>
              <a:gd name="connsiteY47" fmla="*/ 4118977 h 4404104"/>
              <a:gd name="connsiteX48" fmla="*/ 1416591 w 5493089"/>
              <a:gd name="connsiteY48" fmla="*/ 3850380 h 4404104"/>
              <a:gd name="connsiteX49" fmla="*/ 1605396 w 5493089"/>
              <a:gd name="connsiteY49" fmla="*/ 3842865 h 4404104"/>
              <a:gd name="connsiteX50" fmla="*/ 1670133 w 5493089"/>
              <a:gd name="connsiteY50" fmla="*/ 3681024 h 4404104"/>
              <a:gd name="connsiteX51" fmla="*/ 1872433 w 5493089"/>
              <a:gd name="connsiteY51" fmla="*/ 3381619 h 4404104"/>
              <a:gd name="connsiteX52" fmla="*/ 2090918 w 5493089"/>
              <a:gd name="connsiteY52" fmla="*/ 3583920 h 4404104"/>
              <a:gd name="connsiteX53" fmla="*/ 2390324 w 5493089"/>
              <a:gd name="connsiteY53" fmla="*/ 3664840 h 4404104"/>
              <a:gd name="connsiteX54" fmla="*/ 2600717 w 5493089"/>
              <a:gd name="connsiteY54" fmla="*/ 4004706 h 4404104"/>
              <a:gd name="connsiteX55" fmla="*/ 2883938 w 5493089"/>
              <a:gd name="connsiteY55" fmla="*/ 3705301 h 4404104"/>
              <a:gd name="connsiteX56" fmla="*/ 3094331 w 5493089"/>
              <a:gd name="connsiteY56" fmla="*/ 3778129 h 4404104"/>
              <a:gd name="connsiteX57" fmla="*/ 3401828 w 5493089"/>
              <a:gd name="connsiteY57" fmla="*/ 3511092 h 4404104"/>
              <a:gd name="connsiteX58" fmla="*/ 3515117 w 5493089"/>
              <a:gd name="connsiteY58" fmla="*/ 3357343 h 4404104"/>
              <a:gd name="connsiteX59" fmla="*/ 3838798 w 5493089"/>
              <a:gd name="connsiteY59" fmla="*/ 3066030 h 4404104"/>
              <a:gd name="connsiteX60" fmla="*/ 4170572 w 5493089"/>
              <a:gd name="connsiteY60" fmla="*/ 2831361 h 4404104"/>
              <a:gd name="connsiteX61" fmla="*/ 4397149 w 5493089"/>
              <a:gd name="connsiteY61" fmla="*/ 2620968 h 4404104"/>
              <a:gd name="connsiteX62" fmla="*/ 4575173 w 5493089"/>
              <a:gd name="connsiteY62" fmla="*/ 2475311 h 4404104"/>
              <a:gd name="connsiteX63" fmla="*/ 4826026 w 5493089"/>
              <a:gd name="connsiteY63" fmla="*/ 2224458 h 4404104"/>
              <a:gd name="connsiteX64" fmla="*/ 5182076 w 5493089"/>
              <a:gd name="connsiteY64" fmla="*/ 1973605 h 4404104"/>
              <a:gd name="connsiteX65" fmla="*/ 5441021 w 5493089"/>
              <a:gd name="connsiteY65" fmla="*/ 2030249 h 4404104"/>
              <a:gd name="connsiteX66" fmla="*/ 5465297 w 5493089"/>
              <a:gd name="connsiteY66" fmla="*/ 1714660 h 4404104"/>
              <a:gd name="connsiteX0" fmla="*/ 5465297 w 5493089"/>
              <a:gd name="connsiteY0" fmla="*/ 1714660 h 4404104"/>
              <a:gd name="connsiteX1" fmla="*/ 5141616 w 5493089"/>
              <a:gd name="connsiteY1" fmla="*/ 1488083 h 4404104"/>
              <a:gd name="connsiteX2" fmla="*/ 4801750 w 5493089"/>
              <a:gd name="connsiteY2" fmla="*/ 1447623 h 4404104"/>
              <a:gd name="connsiteX3" fmla="*/ 4737014 w 5493089"/>
              <a:gd name="connsiteY3" fmla="*/ 1706568 h 4404104"/>
              <a:gd name="connsiteX4" fmla="*/ 4461885 w 5493089"/>
              <a:gd name="connsiteY4" fmla="*/ 2038341 h 4404104"/>
              <a:gd name="connsiteX5" fmla="*/ 4356688 w 5493089"/>
              <a:gd name="connsiteY5" fmla="*/ 2297286 h 4404104"/>
              <a:gd name="connsiteX6" fmla="*/ 3943995 w 5493089"/>
              <a:gd name="connsiteY6" fmla="*/ 2418667 h 4404104"/>
              <a:gd name="connsiteX7" fmla="*/ 3498933 w 5493089"/>
              <a:gd name="connsiteY7" fmla="*/ 2499587 h 4404104"/>
              <a:gd name="connsiteX8" fmla="*/ 3053871 w 5493089"/>
              <a:gd name="connsiteY8" fmla="*/ 2515771 h 4404104"/>
              <a:gd name="connsiteX9" fmla="*/ 2859662 w 5493089"/>
              <a:gd name="connsiteY9" fmla="*/ 2143538 h 4404104"/>
              <a:gd name="connsiteX10" fmla="*/ 2989134 w 5493089"/>
              <a:gd name="connsiteY10" fmla="*/ 1803672 h 4404104"/>
              <a:gd name="connsiteX11" fmla="*/ 2859662 w 5493089"/>
              <a:gd name="connsiteY11" fmla="*/ 1544727 h 4404104"/>
              <a:gd name="connsiteX12" fmla="*/ 2794926 w 5493089"/>
              <a:gd name="connsiteY12" fmla="*/ 1382886 h 4404104"/>
              <a:gd name="connsiteX13" fmla="*/ 2948674 w 5493089"/>
              <a:gd name="connsiteY13" fmla="*/ 1301966 h 4404104"/>
              <a:gd name="connsiteX14" fmla="*/ 3078147 w 5493089"/>
              <a:gd name="connsiteY14" fmla="*/ 1366702 h 4404104"/>
              <a:gd name="connsiteX15" fmla="*/ 3167159 w 5493089"/>
              <a:gd name="connsiteY15" fmla="*/ 1140125 h 4404104"/>
              <a:gd name="connsiteX16" fmla="*/ 3134791 w 5493089"/>
              <a:gd name="connsiteY16" fmla="*/ 840720 h 4404104"/>
              <a:gd name="connsiteX17" fmla="*/ 2972950 w 5493089"/>
              <a:gd name="connsiteY17" fmla="*/ 686971 h 4404104"/>
              <a:gd name="connsiteX18" fmla="*/ 2794926 w 5493089"/>
              <a:gd name="connsiteY18" fmla="*/ 573683 h 4404104"/>
              <a:gd name="connsiteX19" fmla="*/ 2972950 w 5493089"/>
              <a:gd name="connsiteY19" fmla="*/ 541315 h 4404104"/>
              <a:gd name="connsiteX20" fmla="*/ 3029595 w 5493089"/>
              <a:gd name="connsiteY20" fmla="*/ 436118 h 4404104"/>
              <a:gd name="connsiteX21" fmla="*/ 2883938 w 5493089"/>
              <a:gd name="connsiteY21" fmla="*/ 330922 h 4404104"/>
              <a:gd name="connsiteX22" fmla="*/ 2689729 w 5493089"/>
              <a:gd name="connsiteY22" fmla="*/ 152897 h 4404104"/>
              <a:gd name="connsiteX23" fmla="*/ 2244667 w 5493089"/>
              <a:gd name="connsiteY23" fmla="*/ 96253 h 4404104"/>
              <a:gd name="connsiteX24" fmla="*/ 1920986 w 5493089"/>
              <a:gd name="connsiteY24" fmla="*/ 47701 h 4404104"/>
              <a:gd name="connsiteX25" fmla="*/ 1726777 w 5493089"/>
              <a:gd name="connsiteY25" fmla="*/ 371382 h 4404104"/>
              <a:gd name="connsiteX26" fmla="*/ 1403095 w 5493089"/>
              <a:gd name="connsiteY26" fmla="*/ 452302 h 4404104"/>
              <a:gd name="connsiteX27" fmla="*/ 1192703 w 5493089"/>
              <a:gd name="connsiteY27" fmla="*/ 452302 h 4404104"/>
              <a:gd name="connsiteX28" fmla="*/ 1500200 w 5493089"/>
              <a:gd name="connsiteY28" fmla="*/ 266186 h 4404104"/>
              <a:gd name="connsiteX29" fmla="*/ 1532568 w 5493089"/>
              <a:gd name="connsiteY29" fmla="*/ 15332 h 4404104"/>
              <a:gd name="connsiteX30" fmla="*/ 1160334 w 5493089"/>
              <a:gd name="connsiteY30" fmla="*/ 71977 h 4404104"/>
              <a:gd name="connsiteX31" fmla="*/ 1014678 w 5493089"/>
              <a:gd name="connsiteY31" fmla="*/ 436118 h 4404104"/>
              <a:gd name="connsiteX32" fmla="*/ 852837 w 5493089"/>
              <a:gd name="connsiteY32" fmla="*/ 549407 h 4404104"/>
              <a:gd name="connsiteX33" fmla="*/ 618312 w 5493089"/>
              <a:gd name="connsiteY33" fmla="*/ 758816 h 4404104"/>
              <a:gd name="connsiteX34" fmla="*/ 515111 w 5493089"/>
              <a:gd name="connsiteY34" fmla="*/ 477446 h 4404104"/>
              <a:gd name="connsiteX35" fmla="*/ 439450 w 5493089"/>
              <a:gd name="connsiteY35" fmla="*/ 639835 h 4404104"/>
              <a:gd name="connsiteX36" fmla="*/ 286395 w 5493089"/>
              <a:gd name="connsiteY36" fmla="*/ 1083481 h 4404104"/>
              <a:gd name="connsiteX37" fmla="*/ 229750 w 5493089"/>
              <a:gd name="connsiteY37" fmla="*/ 1390978 h 4404104"/>
              <a:gd name="connsiteX38" fmla="*/ 173106 w 5493089"/>
              <a:gd name="connsiteY38" fmla="*/ 1876501 h 4404104"/>
              <a:gd name="connsiteX39" fmla="*/ 2046 w 5493089"/>
              <a:gd name="connsiteY39" fmla="*/ 2682728 h 4404104"/>
              <a:gd name="connsiteX40" fmla="*/ 79845 w 5493089"/>
              <a:gd name="connsiteY40" fmla="*/ 3205154 h 4404104"/>
              <a:gd name="connsiteX41" fmla="*/ 96318 w 5493089"/>
              <a:gd name="connsiteY41" fmla="*/ 3679175 h 4404104"/>
              <a:gd name="connsiteX42" fmla="*/ 332115 w 5493089"/>
              <a:gd name="connsiteY42" fmla="*/ 3732120 h 4404104"/>
              <a:gd name="connsiteX43" fmla="*/ 262118 w 5493089"/>
              <a:gd name="connsiteY43" fmla="*/ 4117994 h 4404104"/>
              <a:gd name="connsiteX44" fmla="*/ 305267 w 5493089"/>
              <a:gd name="connsiteY44" fmla="*/ 4399077 h 4404104"/>
              <a:gd name="connsiteX45" fmla="*/ 736572 w 5493089"/>
              <a:gd name="connsiteY45" fmla="*/ 4303389 h 4404104"/>
              <a:gd name="connsiteX46" fmla="*/ 1091754 w 5493089"/>
              <a:gd name="connsiteY46" fmla="*/ 4367980 h 4404104"/>
              <a:gd name="connsiteX47" fmla="*/ 1273623 w 5493089"/>
              <a:gd name="connsiteY47" fmla="*/ 4118977 h 4404104"/>
              <a:gd name="connsiteX48" fmla="*/ 1416591 w 5493089"/>
              <a:gd name="connsiteY48" fmla="*/ 3850380 h 4404104"/>
              <a:gd name="connsiteX49" fmla="*/ 1605396 w 5493089"/>
              <a:gd name="connsiteY49" fmla="*/ 3842865 h 4404104"/>
              <a:gd name="connsiteX50" fmla="*/ 1670133 w 5493089"/>
              <a:gd name="connsiteY50" fmla="*/ 3681024 h 4404104"/>
              <a:gd name="connsiteX51" fmla="*/ 1872433 w 5493089"/>
              <a:gd name="connsiteY51" fmla="*/ 3381619 h 4404104"/>
              <a:gd name="connsiteX52" fmla="*/ 2090918 w 5493089"/>
              <a:gd name="connsiteY52" fmla="*/ 3583920 h 4404104"/>
              <a:gd name="connsiteX53" fmla="*/ 2390324 w 5493089"/>
              <a:gd name="connsiteY53" fmla="*/ 3664840 h 4404104"/>
              <a:gd name="connsiteX54" fmla="*/ 2600717 w 5493089"/>
              <a:gd name="connsiteY54" fmla="*/ 4004706 h 4404104"/>
              <a:gd name="connsiteX55" fmla="*/ 2883938 w 5493089"/>
              <a:gd name="connsiteY55" fmla="*/ 3705301 h 4404104"/>
              <a:gd name="connsiteX56" fmla="*/ 3094331 w 5493089"/>
              <a:gd name="connsiteY56" fmla="*/ 3778129 h 4404104"/>
              <a:gd name="connsiteX57" fmla="*/ 3401828 w 5493089"/>
              <a:gd name="connsiteY57" fmla="*/ 3511092 h 4404104"/>
              <a:gd name="connsiteX58" fmla="*/ 3515117 w 5493089"/>
              <a:gd name="connsiteY58" fmla="*/ 3357343 h 4404104"/>
              <a:gd name="connsiteX59" fmla="*/ 3838798 w 5493089"/>
              <a:gd name="connsiteY59" fmla="*/ 3066030 h 4404104"/>
              <a:gd name="connsiteX60" fmla="*/ 4170572 w 5493089"/>
              <a:gd name="connsiteY60" fmla="*/ 2831361 h 4404104"/>
              <a:gd name="connsiteX61" fmla="*/ 4397149 w 5493089"/>
              <a:gd name="connsiteY61" fmla="*/ 2620968 h 4404104"/>
              <a:gd name="connsiteX62" fmla="*/ 4575173 w 5493089"/>
              <a:gd name="connsiteY62" fmla="*/ 2475311 h 4404104"/>
              <a:gd name="connsiteX63" fmla="*/ 4826026 w 5493089"/>
              <a:gd name="connsiteY63" fmla="*/ 2224458 h 4404104"/>
              <a:gd name="connsiteX64" fmla="*/ 5182076 w 5493089"/>
              <a:gd name="connsiteY64" fmla="*/ 1973605 h 4404104"/>
              <a:gd name="connsiteX65" fmla="*/ 5441021 w 5493089"/>
              <a:gd name="connsiteY65" fmla="*/ 2030249 h 4404104"/>
              <a:gd name="connsiteX66" fmla="*/ 5465297 w 5493089"/>
              <a:gd name="connsiteY66" fmla="*/ 1714660 h 4404104"/>
              <a:gd name="connsiteX0" fmla="*/ 5465297 w 5493089"/>
              <a:gd name="connsiteY0" fmla="*/ 1714660 h 4404104"/>
              <a:gd name="connsiteX1" fmla="*/ 5141616 w 5493089"/>
              <a:gd name="connsiteY1" fmla="*/ 1488083 h 4404104"/>
              <a:gd name="connsiteX2" fmla="*/ 4801750 w 5493089"/>
              <a:gd name="connsiteY2" fmla="*/ 1447623 h 4404104"/>
              <a:gd name="connsiteX3" fmla="*/ 4737014 w 5493089"/>
              <a:gd name="connsiteY3" fmla="*/ 1706568 h 4404104"/>
              <a:gd name="connsiteX4" fmla="*/ 4461885 w 5493089"/>
              <a:gd name="connsiteY4" fmla="*/ 2038341 h 4404104"/>
              <a:gd name="connsiteX5" fmla="*/ 4356688 w 5493089"/>
              <a:gd name="connsiteY5" fmla="*/ 2297286 h 4404104"/>
              <a:gd name="connsiteX6" fmla="*/ 3943995 w 5493089"/>
              <a:gd name="connsiteY6" fmla="*/ 2418667 h 4404104"/>
              <a:gd name="connsiteX7" fmla="*/ 3498933 w 5493089"/>
              <a:gd name="connsiteY7" fmla="*/ 2499587 h 4404104"/>
              <a:gd name="connsiteX8" fmla="*/ 3053871 w 5493089"/>
              <a:gd name="connsiteY8" fmla="*/ 2515771 h 4404104"/>
              <a:gd name="connsiteX9" fmla="*/ 2859662 w 5493089"/>
              <a:gd name="connsiteY9" fmla="*/ 2143538 h 4404104"/>
              <a:gd name="connsiteX10" fmla="*/ 2989134 w 5493089"/>
              <a:gd name="connsiteY10" fmla="*/ 1803672 h 4404104"/>
              <a:gd name="connsiteX11" fmla="*/ 2859662 w 5493089"/>
              <a:gd name="connsiteY11" fmla="*/ 1544727 h 4404104"/>
              <a:gd name="connsiteX12" fmla="*/ 2794926 w 5493089"/>
              <a:gd name="connsiteY12" fmla="*/ 1382886 h 4404104"/>
              <a:gd name="connsiteX13" fmla="*/ 2948674 w 5493089"/>
              <a:gd name="connsiteY13" fmla="*/ 1301966 h 4404104"/>
              <a:gd name="connsiteX14" fmla="*/ 3078147 w 5493089"/>
              <a:gd name="connsiteY14" fmla="*/ 1366702 h 4404104"/>
              <a:gd name="connsiteX15" fmla="*/ 3167159 w 5493089"/>
              <a:gd name="connsiteY15" fmla="*/ 1140125 h 4404104"/>
              <a:gd name="connsiteX16" fmla="*/ 3134791 w 5493089"/>
              <a:gd name="connsiteY16" fmla="*/ 840720 h 4404104"/>
              <a:gd name="connsiteX17" fmla="*/ 2972950 w 5493089"/>
              <a:gd name="connsiteY17" fmla="*/ 686971 h 4404104"/>
              <a:gd name="connsiteX18" fmla="*/ 2794926 w 5493089"/>
              <a:gd name="connsiteY18" fmla="*/ 573683 h 4404104"/>
              <a:gd name="connsiteX19" fmla="*/ 2972950 w 5493089"/>
              <a:gd name="connsiteY19" fmla="*/ 541315 h 4404104"/>
              <a:gd name="connsiteX20" fmla="*/ 3029595 w 5493089"/>
              <a:gd name="connsiteY20" fmla="*/ 436118 h 4404104"/>
              <a:gd name="connsiteX21" fmla="*/ 2883938 w 5493089"/>
              <a:gd name="connsiteY21" fmla="*/ 330922 h 4404104"/>
              <a:gd name="connsiteX22" fmla="*/ 2689729 w 5493089"/>
              <a:gd name="connsiteY22" fmla="*/ 152897 h 4404104"/>
              <a:gd name="connsiteX23" fmla="*/ 2244667 w 5493089"/>
              <a:gd name="connsiteY23" fmla="*/ 96253 h 4404104"/>
              <a:gd name="connsiteX24" fmla="*/ 1920986 w 5493089"/>
              <a:gd name="connsiteY24" fmla="*/ 47701 h 4404104"/>
              <a:gd name="connsiteX25" fmla="*/ 1726777 w 5493089"/>
              <a:gd name="connsiteY25" fmla="*/ 371382 h 4404104"/>
              <a:gd name="connsiteX26" fmla="*/ 1403095 w 5493089"/>
              <a:gd name="connsiteY26" fmla="*/ 452302 h 4404104"/>
              <a:gd name="connsiteX27" fmla="*/ 1192703 w 5493089"/>
              <a:gd name="connsiteY27" fmla="*/ 452302 h 4404104"/>
              <a:gd name="connsiteX28" fmla="*/ 1500200 w 5493089"/>
              <a:gd name="connsiteY28" fmla="*/ 266186 h 4404104"/>
              <a:gd name="connsiteX29" fmla="*/ 1532568 w 5493089"/>
              <a:gd name="connsiteY29" fmla="*/ 15332 h 4404104"/>
              <a:gd name="connsiteX30" fmla="*/ 1160334 w 5493089"/>
              <a:gd name="connsiteY30" fmla="*/ 71977 h 4404104"/>
              <a:gd name="connsiteX31" fmla="*/ 1014678 w 5493089"/>
              <a:gd name="connsiteY31" fmla="*/ 436118 h 4404104"/>
              <a:gd name="connsiteX32" fmla="*/ 852837 w 5493089"/>
              <a:gd name="connsiteY32" fmla="*/ 549407 h 4404104"/>
              <a:gd name="connsiteX33" fmla="*/ 618312 w 5493089"/>
              <a:gd name="connsiteY33" fmla="*/ 758816 h 4404104"/>
              <a:gd name="connsiteX34" fmla="*/ 515111 w 5493089"/>
              <a:gd name="connsiteY34" fmla="*/ 477446 h 4404104"/>
              <a:gd name="connsiteX35" fmla="*/ 439450 w 5493089"/>
              <a:gd name="connsiteY35" fmla="*/ 639835 h 4404104"/>
              <a:gd name="connsiteX36" fmla="*/ 286395 w 5493089"/>
              <a:gd name="connsiteY36" fmla="*/ 1083481 h 4404104"/>
              <a:gd name="connsiteX37" fmla="*/ 229750 w 5493089"/>
              <a:gd name="connsiteY37" fmla="*/ 1390978 h 4404104"/>
              <a:gd name="connsiteX38" fmla="*/ 173106 w 5493089"/>
              <a:gd name="connsiteY38" fmla="*/ 1876501 h 4404104"/>
              <a:gd name="connsiteX39" fmla="*/ 2046 w 5493089"/>
              <a:gd name="connsiteY39" fmla="*/ 2682728 h 4404104"/>
              <a:gd name="connsiteX40" fmla="*/ 79845 w 5493089"/>
              <a:gd name="connsiteY40" fmla="*/ 3205154 h 4404104"/>
              <a:gd name="connsiteX41" fmla="*/ 96318 w 5493089"/>
              <a:gd name="connsiteY41" fmla="*/ 3679175 h 4404104"/>
              <a:gd name="connsiteX42" fmla="*/ 332115 w 5493089"/>
              <a:gd name="connsiteY42" fmla="*/ 3732120 h 4404104"/>
              <a:gd name="connsiteX43" fmla="*/ 262118 w 5493089"/>
              <a:gd name="connsiteY43" fmla="*/ 4117994 h 4404104"/>
              <a:gd name="connsiteX44" fmla="*/ 305267 w 5493089"/>
              <a:gd name="connsiteY44" fmla="*/ 4399077 h 4404104"/>
              <a:gd name="connsiteX45" fmla="*/ 736572 w 5493089"/>
              <a:gd name="connsiteY45" fmla="*/ 4303389 h 4404104"/>
              <a:gd name="connsiteX46" fmla="*/ 1091754 w 5493089"/>
              <a:gd name="connsiteY46" fmla="*/ 4367980 h 4404104"/>
              <a:gd name="connsiteX47" fmla="*/ 1273623 w 5493089"/>
              <a:gd name="connsiteY47" fmla="*/ 4118977 h 4404104"/>
              <a:gd name="connsiteX48" fmla="*/ 1416591 w 5493089"/>
              <a:gd name="connsiteY48" fmla="*/ 3850380 h 4404104"/>
              <a:gd name="connsiteX49" fmla="*/ 1605396 w 5493089"/>
              <a:gd name="connsiteY49" fmla="*/ 3842865 h 4404104"/>
              <a:gd name="connsiteX50" fmla="*/ 1670133 w 5493089"/>
              <a:gd name="connsiteY50" fmla="*/ 3681024 h 4404104"/>
              <a:gd name="connsiteX51" fmla="*/ 1872433 w 5493089"/>
              <a:gd name="connsiteY51" fmla="*/ 3381619 h 4404104"/>
              <a:gd name="connsiteX52" fmla="*/ 2090918 w 5493089"/>
              <a:gd name="connsiteY52" fmla="*/ 3583920 h 4404104"/>
              <a:gd name="connsiteX53" fmla="*/ 2409919 w 5493089"/>
              <a:gd name="connsiteY53" fmla="*/ 3628918 h 4404104"/>
              <a:gd name="connsiteX54" fmla="*/ 2600717 w 5493089"/>
              <a:gd name="connsiteY54" fmla="*/ 4004706 h 4404104"/>
              <a:gd name="connsiteX55" fmla="*/ 2883938 w 5493089"/>
              <a:gd name="connsiteY55" fmla="*/ 3705301 h 4404104"/>
              <a:gd name="connsiteX56" fmla="*/ 3094331 w 5493089"/>
              <a:gd name="connsiteY56" fmla="*/ 3778129 h 4404104"/>
              <a:gd name="connsiteX57" fmla="*/ 3401828 w 5493089"/>
              <a:gd name="connsiteY57" fmla="*/ 3511092 h 4404104"/>
              <a:gd name="connsiteX58" fmla="*/ 3515117 w 5493089"/>
              <a:gd name="connsiteY58" fmla="*/ 3357343 h 4404104"/>
              <a:gd name="connsiteX59" fmla="*/ 3838798 w 5493089"/>
              <a:gd name="connsiteY59" fmla="*/ 3066030 h 4404104"/>
              <a:gd name="connsiteX60" fmla="*/ 4170572 w 5493089"/>
              <a:gd name="connsiteY60" fmla="*/ 2831361 h 4404104"/>
              <a:gd name="connsiteX61" fmla="*/ 4397149 w 5493089"/>
              <a:gd name="connsiteY61" fmla="*/ 2620968 h 4404104"/>
              <a:gd name="connsiteX62" fmla="*/ 4575173 w 5493089"/>
              <a:gd name="connsiteY62" fmla="*/ 2475311 h 4404104"/>
              <a:gd name="connsiteX63" fmla="*/ 4826026 w 5493089"/>
              <a:gd name="connsiteY63" fmla="*/ 2224458 h 4404104"/>
              <a:gd name="connsiteX64" fmla="*/ 5182076 w 5493089"/>
              <a:gd name="connsiteY64" fmla="*/ 1973605 h 4404104"/>
              <a:gd name="connsiteX65" fmla="*/ 5441021 w 5493089"/>
              <a:gd name="connsiteY65" fmla="*/ 2030249 h 4404104"/>
              <a:gd name="connsiteX66" fmla="*/ 5465297 w 5493089"/>
              <a:gd name="connsiteY66" fmla="*/ 1714660 h 4404104"/>
              <a:gd name="connsiteX0" fmla="*/ 5465297 w 5493089"/>
              <a:gd name="connsiteY0" fmla="*/ 1714660 h 4404104"/>
              <a:gd name="connsiteX1" fmla="*/ 5141616 w 5493089"/>
              <a:gd name="connsiteY1" fmla="*/ 1488083 h 4404104"/>
              <a:gd name="connsiteX2" fmla="*/ 4801750 w 5493089"/>
              <a:gd name="connsiteY2" fmla="*/ 1447623 h 4404104"/>
              <a:gd name="connsiteX3" fmla="*/ 4737014 w 5493089"/>
              <a:gd name="connsiteY3" fmla="*/ 1706568 h 4404104"/>
              <a:gd name="connsiteX4" fmla="*/ 4461885 w 5493089"/>
              <a:gd name="connsiteY4" fmla="*/ 2038341 h 4404104"/>
              <a:gd name="connsiteX5" fmla="*/ 4356688 w 5493089"/>
              <a:gd name="connsiteY5" fmla="*/ 2297286 h 4404104"/>
              <a:gd name="connsiteX6" fmla="*/ 3943995 w 5493089"/>
              <a:gd name="connsiteY6" fmla="*/ 2418667 h 4404104"/>
              <a:gd name="connsiteX7" fmla="*/ 3498933 w 5493089"/>
              <a:gd name="connsiteY7" fmla="*/ 2499587 h 4404104"/>
              <a:gd name="connsiteX8" fmla="*/ 3053871 w 5493089"/>
              <a:gd name="connsiteY8" fmla="*/ 2515771 h 4404104"/>
              <a:gd name="connsiteX9" fmla="*/ 2859662 w 5493089"/>
              <a:gd name="connsiteY9" fmla="*/ 2143538 h 4404104"/>
              <a:gd name="connsiteX10" fmla="*/ 2989134 w 5493089"/>
              <a:gd name="connsiteY10" fmla="*/ 1803672 h 4404104"/>
              <a:gd name="connsiteX11" fmla="*/ 2859662 w 5493089"/>
              <a:gd name="connsiteY11" fmla="*/ 1544727 h 4404104"/>
              <a:gd name="connsiteX12" fmla="*/ 2794926 w 5493089"/>
              <a:gd name="connsiteY12" fmla="*/ 1382886 h 4404104"/>
              <a:gd name="connsiteX13" fmla="*/ 2948674 w 5493089"/>
              <a:gd name="connsiteY13" fmla="*/ 1301966 h 4404104"/>
              <a:gd name="connsiteX14" fmla="*/ 3078147 w 5493089"/>
              <a:gd name="connsiteY14" fmla="*/ 1366702 h 4404104"/>
              <a:gd name="connsiteX15" fmla="*/ 3167159 w 5493089"/>
              <a:gd name="connsiteY15" fmla="*/ 1140125 h 4404104"/>
              <a:gd name="connsiteX16" fmla="*/ 3134791 w 5493089"/>
              <a:gd name="connsiteY16" fmla="*/ 840720 h 4404104"/>
              <a:gd name="connsiteX17" fmla="*/ 2972950 w 5493089"/>
              <a:gd name="connsiteY17" fmla="*/ 686971 h 4404104"/>
              <a:gd name="connsiteX18" fmla="*/ 2794926 w 5493089"/>
              <a:gd name="connsiteY18" fmla="*/ 573683 h 4404104"/>
              <a:gd name="connsiteX19" fmla="*/ 2972950 w 5493089"/>
              <a:gd name="connsiteY19" fmla="*/ 541315 h 4404104"/>
              <a:gd name="connsiteX20" fmla="*/ 3029595 w 5493089"/>
              <a:gd name="connsiteY20" fmla="*/ 436118 h 4404104"/>
              <a:gd name="connsiteX21" fmla="*/ 2883938 w 5493089"/>
              <a:gd name="connsiteY21" fmla="*/ 330922 h 4404104"/>
              <a:gd name="connsiteX22" fmla="*/ 2689729 w 5493089"/>
              <a:gd name="connsiteY22" fmla="*/ 152897 h 4404104"/>
              <a:gd name="connsiteX23" fmla="*/ 2244667 w 5493089"/>
              <a:gd name="connsiteY23" fmla="*/ 96253 h 4404104"/>
              <a:gd name="connsiteX24" fmla="*/ 1920986 w 5493089"/>
              <a:gd name="connsiteY24" fmla="*/ 47701 h 4404104"/>
              <a:gd name="connsiteX25" fmla="*/ 1726777 w 5493089"/>
              <a:gd name="connsiteY25" fmla="*/ 371382 h 4404104"/>
              <a:gd name="connsiteX26" fmla="*/ 1403095 w 5493089"/>
              <a:gd name="connsiteY26" fmla="*/ 452302 h 4404104"/>
              <a:gd name="connsiteX27" fmla="*/ 1192703 w 5493089"/>
              <a:gd name="connsiteY27" fmla="*/ 452302 h 4404104"/>
              <a:gd name="connsiteX28" fmla="*/ 1500200 w 5493089"/>
              <a:gd name="connsiteY28" fmla="*/ 266186 h 4404104"/>
              <a:gd name="connsiteX29" fmla="*/ 1532568 w 5493089"/>
              <a:gd name="connsiteY29" fmla="*/ 15332 h 4404104"/>
              <a:gd name="connsiteX30" fmla="*/ 1160334 w 5493089"/>
              <a:gd name="connsiteY30" fmla="*/ 71977 h 4404104"/>
              <a:gd name="connsiteX31" fmla="*/ 1014678 w 5493089"/>
              <a:gd name="connsiteY31" fmla="*/ 436118 h 4404104"/>
              <a:gd name="connsiteX32" fmla="*/ 852837 w 5493089"/>
              <a:gd name="connsiteY32" fmla="*/ 549407 h 4404104"/>
              <a:gd name="connsiteX33" fmla="*/ 618312 w 5493089"/>
              <a:gd name="connsiteY33" fmla="*/ 758816 h 4404104"/>
              <a:gd name="connsiteX34" fmla="*/ 515111 w 5493089"/>
              <a:gd name="connsiteY34" fmla="*/ 477446 h 4404104"/>
              <a:gd name="connsiteX35" fmla="*/ 439450 w 5493089"/>
              <a:gd name="connsiteY35" fmla="*/ 639835 h 4404104"/>
              <a:gd name="connsiteX36" fmla="*/ 286395 w 5493089"/>
              <a:gd name="connsiteY36" fmla="*/ 1083481 h 4404104"/>
              <a:gd name="connsiteX37" fmla="*/ 229750 w 5493089"/>
              <a:gd name="connsiteY37" fmla="*/ 1390978 h 4404104"/>
              <a:gd name="connsiteX38" fmla="*/ 173106 w 5493089"/>
              <a:gd name="connsiteY38" fmla="*/ 1876501 h 4404104"/>
              <a:gd name="connsiteX39" fmla="*/ 2046 w 5493089"/>
              <a:gd name="connsiteY39" fmla="*/ 2682728 h 4404104"/>
              <a:gd name="connsiteX40" fmla="*/ 79845 w 5493089"/>
              <a:gd name="connsiteY40" fmla="*/ 3205154 h 4404104"/>
              <a:gd name="connsiteX41" fmla="*/ 96318 w 5493089"/>
              <a:gd name="connsiteY41" fmla="*/ 3679175 h 4404104"/>
              <a:gd name="connsiteX42" fmla="*/ 332115 w 5493089"/>
              <a:gd name="connsiteY42" fmla="*/ 3732120 h 4404104"/>
              <a:gd name="connsiteX43" fmla="*/ 262118 w 5493089"/>
              <a:gd name="connsiteY43" fmla="*/ 4117994 h 4404104"/>
              <a:gd name="connsiteX44" fmla="*/ 305267 w 5493089"/>
              <a:gd name="connsiteY44" fmla="*/ 4399077 h 4404104"/>
              <a:gd name="connsiteX45" fmla="*/ 736572 w 5493089"/>
              <a:gd name="connsiteY45" fmla="*/ 4303389 h 4404104"/>
              <a:gd name="connsiteX46" fmla="*/ 1091754 w 5493089"/>
              <a:gd name="connsiteY46" fmla="*/ 4367980 h 4404104"/>
              <a:gd name="connsiteX47" fmla="*/ 1273623 w 5493089"/>
              <a:gd name="connsiteY47" fmla="*/ 4118977 h 4404104"/>
              <a:gd name="connsiteX48" fmla="*/ 1416591 w 5493089"/>
              <a:gd name="connsiteY48" fmla="*/ 3850380 h 4404104"/>
              <a:gd name="connsiteX49" fmla="*/ 1605396 w 5493089"/>
              <a:gd name="connsiteY49" fmla="*/ 3842865 h 4404104"/>
              <a:gd name="connsiteX50" fmla="*/ 1670133 w 5493089"/>
              <a:gd name="connsiteY50" fmla="*/ 3681024 h 4404104"/>
              <a:gd name="connsiteX51" fmla="*/ 1872433 w 5493089"/>
              <a:gd name="connsiteY51" fmla="*/ 3381619 h 4404104"/>
              <a:gd name="connsiteX52" fmla="*/ 2090918 w 5493089"/>
              <a:gd name="connsiteY52" fmla="*/ 3583920 h 4404104"/>
              <a:gd name="connsiteX53" fmla="*/ 2409919 w 5493089"/>
              <a:gd name="connsiteY53" fmla="*/ 3628918 h 4404104"/>
              <a:gd name="connsiteX54" fmla="*/ 2600717 w 5493089"/>
              <a:gd name="connsiteY54" fmla="*/ 4004706 h 4404104"/>
              <a:gd name="connsiteX55" fmla="*/ 2883938 w 5493089"/>
              <a:gd name="connsiteY55" fmla="*/ 3705301 h 4404104"/>
              <a:gd name="connsiteX56" fmla="*/ 3094331 w 5493089"/>
              <a:gd name="connsiteY56" fmla="*/ 3778129 h 4404104"/>
              <a:gd name="connsiteX57" fmla="*/ 3401828 w 5493089"/>
              <a:gd name="connsiteY57" fmla="*/ 3449043 h 4404104"/>
              <a:gd name="connsiteX58" fmla="*/ 3515117 w 5493089"/>
              <a:gd name="connsiteY58" fmla="*/ 3357343 h 4404104"/>
              <a:gd name="connsiteX59" fmla="*/ 3838798 w 5493089"/>
              <a:gd name="connsiteY59" fmla="*/ 3066030 h 4404104"/>
              <a:gd name="connsiteX60" fmla="*/ 4170572 w 5493089"/>
              <a:gd name="connsiteY60" fmla="*/ 2831361 h 4404104"/>
              <a:gd name="connsiteX61" fmla="*/ 4397149 w 5493089"/>
              <a:gd name="connsiteY61" fmla="*/ 2620968 h 4404104"/>
              <a:gd name="connsiteX62" fmla="*/ 4575173 w 5493089"/>
              <a:gd name="connsiteY62" fmla="*/ 2475311 h 4404104"/>
              <a:gd name="connsiteX63" fmla="*/ 4826026 w 5493089"/>
              <a:gd name="connsiteY63" fmla="*/ 2224458 h 4404104"/>
              <a:gd name="connsiteX64" fmla="*/ 5182076 w 5493089"/>
              <a:gd name="connsiteY64" fmla="*/ 1973605 h 4404104"/>
              <a:gd name="connsiteX65" fmla="*/ 5441021 w 5493089"/>
              <a:gd name="connsiteY65" fmla="*/ 2030249 h 4404104"/>
              <a:gd name="connsiteX66" fmla="*/ 5465297 w 5493089"/>
              <a:gd name="connsiteY66" fmla="*/ 1714660 h 4404104"/>
              <a:gd name="connsiteX0" fmla="*/ 5465297 w 5493089"/>
              <a:gd name="connsiteY0" fmla="*/ 1714660 h 4404104"/>
              <a:gd name="connsiteX1" fmla="*/ 5141616 w 5493089"/>
              <a:gd name="connsiteY1" fmla="*/ 1488083 h 4404104"/>
              <a:gd name="connsiteX2" fmla="*/ 4801750 w 5493089"/>
              <a:gd name="connsiteY2" fmla="*/ 1447623 h 4404104"/>
              <a:gd name="connsiteX3" fmla="*/ 4737014 w 5493089"/>
              <a:gd name="connsiteY3" fmla="*/ 1706568 h 4404104"/>
              <a:gd name="connsiteX4" fmla="*/ 4461885 w 5493089"/>
              <a:gd name="connsiteY4" fmla="*/ 2038341 h 4404104"/>
              <a:gd name="connsiteX5" fmla="*/ 4356688 w 5493089"/>
              <a:gd name="connsiteY5" fmla="*/ 2297286 h 4404104"/>
              <a:gd name="connsiteX6" fmla="*/ 3943995 w 5493089"/>
              <a:gd name="connsiteY6" fmla="*/ 2418667 h 4404104"/>
              <a:gd name="connsiteX7" fmla="*/ 3498933 w 5493089"/>
              <a:gd name="connsiteY7" fmla="*/ 2499587 h 4404104"/>
              <a:gd name="connsiteX8" fmla="*/ 3053871 w 5493089"/>
              <a:gd name="connsiteY8" fmla="*/ 2515771 h 4404104"/>
              <a:gd name="connsiteX9" fmla="*/ 2859662 w 5493089"/>
              <a:gd name="connsiteY9" fmla="*/ 2143538 h 4404104"/>
              <a:gd name="connsiteX10" fmla="*/ 2989134 w 5493089"/>
              <a:gd name="connsiteY10" fmla="*/ 1803672 h 4404104"/>
              <a:gd name="connsiteX11" fmla="*/ 2859662 w 5493089"/>
              <a:gd name="connsiteY11" fmla="*/ 1544727 h 4404104"/>
              <a:gd name="connsiteX12" fmla="*/ 2794926 w 5493089"/>
              <a:gd name="connsiteY12" fmla="*/ 1382886 h 4404104"/>
              <a:gd name="connsiteX13" fmla="*/ 2948674 w 5493089"/>
              <a:gd name="connsiteY13" fmla="*/ 1301966 h 4404104"/>
              <a:gd name="connsiteX14" fmla="*/ 3078147 w 5493089"/>
              <a:gd name="connsiteY14" fmla="*/ 1366702 h 4404104"/>
              <a:gd name="connsiteX15" fmla="*/ 3167159 w 5493089"/>
              <a:gd name="connsiteY15" fmla="*/ 1140125 h 4404104"/>
              <a:gd name="connsiteX16" fmla="*/ 3134791 w 5493089"/>
              <a:gd name="connsiteY16" fmla="*/ 840720 h 4404104"/>
              <a:gd name="connsiteX17" fmla="*/ 2972950 w 5493089"/>
              <a:gd name="connsiteY17" fmla="*/ 686971 h 4404104"/>
              <a:gd name="connsiteX18" fmla="*/ 2794926 w 5493089"/>
              <a:gd name="connsiteY18" fmla="*/ 573683 h 4404104"/>
              <a:gd name="connsiteX19" fmla="*/ 2972950 w 5493089"/>
              <a:gd name="connsiteY19" fmla="*/ 541315 h 4404104"/>
              <a:gd name="connsiteX20" fmla="*/ 3029595 w 5493089"/>
              <a:gd name="connsiteY20" fmla="*/ 436118 h 4404104"/>
              <a:gd name="connsiteX21" fmla="*/ 2883938 w 5493089"/>
              <a:gd name="connsiteY21" fmla="*/ 330922 h 4404104"/>
              <a:gd name="connsiteX22" fmla="*/ 2689729 w 5493089"/>
              <a:gd name="connsiteY22" fmla="*/ 152897 h 4404104"/>
              <a:gd name="connsiteX23" fmla="*/ 2244667 w 5493089"/>
              <a:gd name="connsiteY23" fmla="*/ 96253 h 4404104"/>
              <a:gd name="connsiteX24" fmla="*/ 1920986 w 5493089"/>
              <a:gd name="connsiteY24" fmla="*/ 47701 h 4404104"/>
              <a:gd name="connsiteX25" fmla="*/ 1726777 w 5493089"/>
              <a:gd name="connsiteY25" fmla="*/ 371382 h 4404104"/>
              <a:gd name="connsiteX26" fmla="*/ 1403095 w 5493089"/>
              <a:gd name="connsiteY26" fmla="*/ 452302 h 4404104"/>
              <a:gd name="connsiteX27" fmla="*/ 1192703 w 5493089"/>
              <a:gd name="connsiteY27" fmla="*/ 452302 h 4404104"/>
              <a:gd name="connsiteX28" fmla="*/ 1500200 w 5493089"/>
              <a:gd name="connsiteY28" fmla="*/ 266186 h 4404104"/>
              <a:gd name="connsiteX29" fmla="*/ 1532568 w 5493089"/>
              <a:gd name="connsiteY29" fmla="*/ 15332 h 4404104"/>
              <a:gd name="connsiteX30" fmla="*/ 1160334 w 5493089"/>
              <a:gd name="connsiteY30" fmla="*/ 71977 h 4404104"/>
              <a:gd name="connsiteX31" fmla="*/ 1014678 w 5493089"/>
              <a:gd name="connsiteY31" fmla="*/ 436118 h 4404104"/>
              <a:gd name="connsiteX32" fmla="*/ 852837 w 5493089"/>
              <a:gd name="connsiteY32" fmla="*/ 549407 h 4404104"/>
              <a:gd name="connsiteX33" fmla="*/ 618312 w 5493089"/>
              <a:gd name="connsiteY33" fmla="*/ 758816 h 4404104"/>
              <a:gd name="connsiteX34" fmla="*/ 515111 w 5493089"/>
              <a:gd name="connsiteY34" fmla="*/ 477446 h 4404104"/>
              <a:gd name="connsiteX35" fmla="*/ 439450 w 5493089"/>
              <a:gd name="connsiteY35" fmla="*/ 639835 h 4404104"/>
              <a:gd name="connsiteX36" fmla="*/ 286395 w 5493089"/>
              <a:gd name="connsiteY36" fmla="*/ 1083481 h 4404104"/>
              <a:gd name="connsiteX37" fmla="*/ 229750 w 5493089"/>
              <a:gd name="connsiteY37" fmla="*/ 1390978 h 4404104"/>
              <a:gd name="connsiteX38" fmla="*/ 173106 w 5493089"/>
              <a:gd name="connsiteY38" fmla="*/ 1876501 h 4404104"/>
              <a:gd name="connsiteX39" fmla="*/ 2046 w 5493089"/>
              <a:gd name="connsiteY39" fmla="*/ 2682728 h 4404104"/>
              <a:gd name="connsiteX40" fmla="*/ 79845 w 5493089"/>
              <a:gd name="connsiteY40" fmla="*/ 3205154 h 4404104"/>
              <a:gd name="connsiteX41" fmla="*/ 96318 w 5493089"/>
              <a:gd name="connsiteY41" fmla="*/ 3679175 h 4404104"/>
              <a:gd name="connsiteX42" fmla="*/ 332115 w 5493089"/>
              <a:gd name="connsiteY42" fmla="*/ 3732120 h 4404104"/>
              <a:gd name="connsiteX43" fmla="*/ 262118 w 5493089"/>
              <a:gd name="connsiteY43" fmla="*/ 4117994 h 4404104"/>
              <a:gd name="connsiteX44" fmla="*/ 305267 w 5493089"/>
              <a:gd name="connsiteY44" fmla="*/ 4399077 h 4404104"/>
              <a:gd name="connsiteX45" fmla="*/ 736572 w 5493089"/>
              <a:gd name="connsiteY45" fmla="*/ 4303389 h 4404104"/>
              <a:gd name="connsiteX46" fmla="*/ 1091754 w 5493089"/>
              <a:gd name="connsiteY46" fmla="*/ 4367980 h 4404104"/>
              <a:gd name="connsiteX47" fmla="*/ 1273623 w 5493089"/>
              <a:gd name="connsiteY47" fmla="*/ 4118977 h 4404104"/>
              <a:gd name="connsiteX48" fmla="*/ 1416591 w 5493089"/>
              <a:gd name="connsiteY48" fmla="*/ 3850380 h 4404104"/>
              <a:gd name="connsiteX49" fmla="*/ 1605396 w 5493089"/>
              <a:gd name="connsiteY49" fmla="*/ 3842865 h 4404104"/>
              <a:gd name="connsiteX50" fmla="*/ 1670133 w 5493089"/>
              <a:gd name="connsiteY50" fmla="*/ 3681024 h 4404104"/>
              <a:gd name="connsiteX51" fmla="*/ 1872433 w 5493089"/>
              <a:gd name="connsiteY51" fmla="*/ 3381619 h 4404104"/>
              <a:gd name="connsiteX52" fmla="*/ 2090918 w 5493089"/>
              <a:gd name="connsiteY52" fmla="*/ 3583920 h 4404104"/>
              <a:gd name="connsiteX53" fmla="*/ 2409919 w 5493089"/>
              <a:gd name="connsiteY53" fmla="*/ 3628918 h 4404104"/>
              <a:gd name="connsiteX54" fmla="*/ 2600717 w 5493089"/>
              <a:gd name="connsiteY54" fmla="*/ 4004706 h 4404104"/>
              <a:gd name="connsiteX55" fmla="*/ 2883938 w 5493089"/>
              <a:gd name="connsiteY55" fmla="*/ 3705301 h 4404104"/>
              <a:gd name="connsiteX56" fmla="*/ 3094331 w 5493089"/>
              <a:gd name="connsiteY56" fmla="*/ 3778129 h 4404104"/>
              <a:gd name="connsiteX57" fmla="*/ 3401828 w 5493089"/>
              <a:gd name="connsiteY57" fmla="*/ 3449043 h 4404104"/>
              <a:gd name="connsiteX58" fmla="*/ 3557571 w 5493089"/>
              <a:gd name="connsiteY58" fmla="*/ 3282232 h 4404104"/>
              <a:gd name="connsiteX59" fmla="*/ 3838798 w 5493089"/>
              <a:gd name="connsiteY59" fmla="*/ 3066030 h 4404104"/>
              <a:gd name="connsiteX60" fmla="*/ 4170572 w 5493089"/>
              <a:gd name="connsiteY60" fmla="*/ 2831361 h 4404104"/>
              <a:gd name="connsiteX61" fmla="*/ 4397149 w 5493089"/>
              <a:gd name="connsiteY61" fmla="*/ 2620968 h 4404104"/>
              <a:gd name="connsiteX62" fmla="*/ 4575173 w 5493089"/>
              <a:gd name="connsiteY62" fmla="*/ 2475311 h 4404104"/>
              <a:gd name="connsiteX63" fmla="*/ 4826026 w 5493089"/>
              <a:gd name="connsiteY63" fmla="*/ 2224458 h 4404104"/>
              <a:gd name="connsiteX64" fmla="*/ 5182076 w 5493089"/>
              <a:gd name="connsiteY64" fmla="*/ 1973605 h 4404104"/>
              <a:gd name="connsiteX65" fmla="*/ 5441021 w 5493089"/>
              <a:gd name="connsiteY65" fmla="*/ 2030249 h 4404104"/>
              <a:gd name="connsiteX66" fmla="*/ 5465297 w 5493089"/>
              <a:gd name="connsiteY66" fmla="*/ 1714660 h 4404104"/>
              <a:gd name="connsiteX0" fmla="*/ 5465297 w 5493089"/>
              <a:gd name="connsiteY0" fmla="*/ 1714660 h 4404104"/>
              <a:gd name="connsiteX1" fmla="*/ 5141616 w 5493089"/>
              <a:gd name="connsiteY1" fmla="*/ 1488083 h 4404104"/>
              <a:gd name="connsiteX2" fmla="*/ 4801750 w 5493089"/>
              <a:gd name="connsiteY2" fmla="*/ 1447623 h 4404104"/>
              <a:gd name="connsiteX3" fmla="*/ 4737014 w 5493089"/>
              <a:gd name="connsiteY3" fmla="*/ 1706568 h 4404104"/>
              <a:gd name="connsiteX4" fmla="*/ 4461885 w 5493089"/>
              <a:gd name="connsiteY4" fmla="*/ 2038341 h 4404104"/>
              <a:gd name="connsiteX5" fmla="*/ 4356688 w 5493089"/>
              <a:gd name="connsiteY5" fmla="*/ 2297286 h 4404104"/>
              <a:gd name="connsiteX6" fmla="*/ 3943995 w 5493089"/>
              <a:gd name="connsiteY6" fmla="*/ 2418667 h 4404104"/>
              <a:gd name="connsiteX7" fmla="*/ 3498933 w 5493089"/>
              <a:gd name="connsiteY7" fmla="*/ 2499587 h 4404104"/>
              <a:gd name="connsiteX8" fmla="*/ 3053871 w 5493089"/>
              <a:gd name="connsiteY8" fmla="*/ 2515771 h 4404104"/>
              <a:gd name="connsiteX9" fmla="*/ 2859662 w 5493089"/>
              <a:gd name="connsiteY9" fmla="*/ 2143538 h 4404104"/>
              <a:gd name="connsiteX10" fmla="*/ 2989134 w 5493089"/>
              <a:gd name="connsiteY10" fmla="*/ 1803672 h 4404104"/>
              <a:gd name="connsiteX11" fmla="*/ 2859662 w 5493089"/>
              <a:gd name="connsiteY11" fmla="*/ 1544727 h 4404104"/>
              <a:gd name="connsiteX12" fmla="*/ 2794926 w 5493089"/>
              <a:gd name="connsiteY12" fmla="*/ 1382886 h 4404104"/>
              <a:gd name="connsiteX13" fmla="*/ 2948674 w 5493089"/>
              <a:gd name="connsiteY13" fmla="*/ 1301966 h 4404104"/>
              <a:gd name="connsiteX14" fmla="*/ 3078147 w 5493089"/>
              <a:gd name="connsiteY14" fmla="*/ 1366702 h 4404104"/>
              <a:gd name="connsiteX15" fmla="*/ 3167159 w 5493089"/>
              <a:gd name="connsiteY15" fmla="*/ 1140125 h 4404104"/>
              <a:gd name="connsiteX16" fmla="*/ 3134791 w 5493089"/>
              <a:gd name="connsiteY16" fmla="*/ 840720 h 4404104"/>
              <a:gd name="connsiteX17" fmla="*/ 2972950 w 5493089"/>
              <a:gd name="connsiteY17" fmla="*/ 686971 h 4404104"/>
              <a:gd name="connsiteX18" fmla="*/ 2794926 w 5493089"/>
              <a:gd name="connsiteY18" fmla="*/ 573683 h 4404104"/>
              <a:gd name="connsiteX19" fmla="*/ 2972950 w 5493089"/>
              <a:gd name="connsiteY19" fmla="*/ 541315 h 4404104"/>
              <a:gd name="connsiteX20" fmla="*/ 3029595 w 5493089"/>
              <a:gd name="connsiteY20" fmla="*/ 436118 h 4404104"/>
              <a:gd name="connsiteX21" fmla="*/ 2883938 w 5493089"/>
              <a:gd name="connsiteY21" fmla="*/ 330922 h 4404104"/>
              <a:gd name="connsiteX22" fmla="*/ 2689729 w 5493089"/>
              <a:gd name="connsiteY22" fmla="*/ 152897 h 4404104"/>
              <a:gd name="connsiteX23" fmla="*/ 2244667 w 5493089"/>
              <a:gd name="connsiteY23" fmla="*/ 96253 h 4404104"/>
              <a:gd name="connsiteX24" fmla="*/ 1920986 w 5493089"/>
              <a:gd name="connsiteY24" fmla="*/ 47701 h 4404104"/>
              <a:gd name="connsiteX25" fmla="*/ 1726777 w 5493089"/>
              <a:gd name="connsiteY25" fmla="*/ 371382 h 4404104"/>
              <a:gd name="connsiteX26" fmla="*/ 1403095 w 5493089"/>
              <a:gd name="connsiteY26" fmla="*/ 452302 h 4404104"/>
              <a:gd name="connsiteX27" fmla="*/ 1192703 w 5493089"/>
              <a:gd name="connsiteY27" fmla="*/ 452302 h 4404104"/>
              <a:gd name="connsiteX28" fmla="*/ 1500200 w 5493089"/>
              <a:gd name="connsiteY28" fmla="*/ 266186 h 4404104"/>
              <a:gd name="connsiteX29" fmla="*/ 1532568 w 5493089"/>
              <a:gd name="connsiteY29" fmla="*/ 15332 h 4404104"/>
              <a:gd name="connsiteX30" fmla="*/ 1160334 w 5493089"/>
              <a:gd name="connsiteY30" fmla="*/ 71977 h 4404104"/>
              <a:gd name="connsiteX31" fmla="*/ 1014678 w 5493089"/>
              <a:gd name="connsiteY31" fmla="*/ 436118 h 4404104"/>
              <a:gd name="connsiteX32" fmla="*/ 852837 w 5493089"/>
              <a:gd name="connsiteY32" fmla="*/ 549407 h 4404104"/>
              <a:gd name="connsiteX33" fmla="*/ 618312 w 5493089"/>
              <a:gd name="connsiteY33" fmla="*/ 758816 h 4404104"/>
              <a:gd name="connsiteX34" fmla="*/ 515111 w 5493089"/>
              <a:gd name="connsiteY34" fmla="*/ 477446 h 4404104"/>
              <a:gd name="connsiteX35" fmla="*/ 439450 w 5493089"/>
              <a:gd name="connsiteY35" fmla="*/ 639835 h 4404104"/>
              <a:gd name="connsiteX36" fmla="*/ 286395 w 5493089"/>
              <a:gd name="connsiteY36" fmla="*/ 1083481 h 4404104"/>
              <a:gd name="connsiteX37" fmla="*/ 229750 w 5493089"/>
              <a:gd name="connsiteY37" fmla="*/ 1390978 h 4404104"/>
              <a:gd name="connsiteX38" fmla="*/ 173106 w 5493089"/>
              <a:gd name="connsiteY38" fmla="*/ 1876501 h 4404104"/>
              <a:gd name="connsiteX39" fmla="*/ 2046 w 5493089"/>
              <a:gd name="connsiteY39" fmla="*/ 2682728 h 4404104"/>
              <a:gd name="connsiteX40" fmla="*/ 79845 w 5493089"/>
              <a:gd name="connsiteY40" fmla="*/ 3205154 h 4404104"/>
              <a:gd name="connsiteX41" fmla="*/ 96318 w 5493089"/>
              <a:gd name="connsiteY41" fmla="*/ 3679175 h 4404104"/>
              <a:gd name="connsiteX42" fmla="*/ 332115 w 5493089"/>
              <a:gd name="connsiteY42" fmla="*/ 3732120 h 4404104"/>
              <a:gd name="connsiteX43" fmla="*/ 262118 w 5493089"/>
              <a:gd name="connsiteY43" fmla="*/ 4117994 h 4404104"/>
              <a:gd name="connsiteX44" fmla="*/ 305267 w 5493089"/>
              <a:gd name="connsiteY44" fmla="*/ 4399077 h 4404104"/>
              <a:gd name="connsiteX45" fmla="*/ 736572 w 5493089"/>
              <a:gd name="connsiteY45" fmla="*/ 4303389 h 4404104"/>
              <a:gd name="connsiteX46" fmla="*/ 1091754 w 5493089"/>
              <a:gd name="connsiteY46" fmla="*/ 4367980 h 4404104"/>
              <a:gd name="connsiteX47" fmla="*/ 1273623 w 5493089"/>
              <a:gd name="connsiteY47" fmla="*/ 4118977 h 4404104"/>
              <a:gd name="connsiteX48" fmla="*/ 1416591 w 5493089"/>
              <a:gd name="connsiteY48" fmla="*/ 3850380 h 4404104"/>
              <a:gd name="connsiteX49" fmla="*/ 1605396 w 5493089"/>
              <a:gd name="connsiteY49" fmla="*/ 3842865 h 4404104"/>
              <a:gd name="connsiteX50" fmla="*/ 1670133 w 5493089"/>
              <a:gd name="connsiteY50" fmla="*/ 3681024 h 4404104"/>
              <a:gd name="connsiteX51" fmla="*/ 1872433 w 5493089"/>
              <a:gd name="connsiteY51" fmla="*/ 3381619 h 4404104"/>
              <a:gd name="connsiteX52" fmla="*/ 2090918 w 5493089"/>
              <a:gd name="connsiteY52" fmla="*/ 3583920 h 4404104"/>
              <a:gd name="connsiteX53" fmla="*/ 2409919 w 5493089"/>
              <a:gd name="connsiteY53" fmla="*/ 3628918 h 4404104"/>
              <a:gd name="connsiteX54" fmla="*/ 2600717 w 5493089"/>
              <a:gd name="connsiteY54" fmla="*/ 4004706 h 4404104"/>
              <a:gd name="connsiteX55" fmla="*/ 2883938 w 5493089"/>
              <a:gd name="connsiteY55" fmla="*/ 3705301 h 4404104"/>
              <a:gd name="connsiteX56" fmla="*/ 3094331 w 5493089"/>
              <a:gd name="connsiteY56" fmla="*/ 3778129 h 4404104"/>
              <a:gd name="connsiteX57" fmla="*/ 3401828 w 5493089"/>
              <a:gd name="connsiteY57" fmla="*/ 3449043 h 4404104"/>
              <a:gd name="connsiteX58" fmla="*/ 3557571 w 5493089"/>
              <a:gd name="connsiteY58" fmla="*/ 3282232 h 4404104"/>
              <a:gd name="connsiteX59" fmla="*/ 3838798 w 5493089"/>
              <a:gd name="connsiteY59" fmla="*/ 3066030 h 4404104"/>
              <a:gd name="connsiteX60" fmla="*/ 4170572 w 5493089"/>
              <a:gd name="connsiteY60" fmla="*/ 2831361 h 4404104"/>
              <a:gd name="connsiteX61" fmla="*/ 4397149 w 5493089"/>
              <a:gd name="connsiteY61" fmla="*/ 2620968 h 4404104"/>
              <a:gd name="connsiteX62" fmla="*/ 4575173 w 5493089"/>
              <a:gd name="connsiteY62" fmla="*/ 2475311 h 4404104"/>
              <a:gd name="connsiteX63" fmla="*/ 4826026 w 5493089"/>
              <a:gd name="connsiteY63" fmla="*/ 2224458 h 4404104"/>
              <a:gd name="connsiteX64" fmla="*/ 5182076 w 5493089"/>
              <a:gd name="connsiteY64" fmla="*/ 1973605 h 4404104"/>
              <a:gd name="connsiteX65" fmla="*/ 5441021 w 5493089"/>
              <a:gd name="connsiteY65" fmla="*/ 2030249 h 4404104"/>
              <a:gd name="connsiteX66" fmla="*/ 5465297 w 5493089"/>
              <a:gd name="connsiteY66" fmla="*/ 1714660 h 4404104"/>
              <a:gd name="connsiteX0" fmla="*/ 5465297 w 5493089"/>
              <a:gd name="connsiteY0" fmla="*/ 1714660 h 4404104"/>
              <a:gd name="connsiteX1" fmla="*/ 5141616 w 5493089"/>
              <a:gd name="connsiteY1" fmla="*/ 1488083 h 4404104"/>
              <a:gd name="connsiteX2" fmla="*/ 4801750 w 5493089"/>
              <a:gd name="connsiteY2" fmla="*/ 1447623 h 4404104"/>
              <a:gd name="connsiteX3" fmla="*/ 4737014 w 5493089"/>
              <a:gd name="connsiteY3" fmla="*/ 1706568 h 4404104"/>
              <a:gd name="connsiteX4" fmla="*/ 4461885 w 5493089"/>
              <a:gd name="connsiteY4" fmla="*/ 2038341 h 4404104"/>
              <a:gd name="connsiteX5" fmla="*/ 4356688 w 5493089"/>
              <a:gd name="connsiteY5" fmla="*/ 2297286 h 4404104"/>
              <a:gd name="connsiteX6" fmla="*/ 3943995 w 5493089"/>
              <a:gd name="connsiteY6" fmla="*/ 2418667 h 4404104"/>
              <a:gd name="connsiteX7" fmla="*/ 3498933 w 5493089"/>
              <a:gd name="connsiteY7" fmla="*/ 2499587 h 4404104"/>
              <a:gd name="connsiteX8" fmla="*/ 3053871 w 5493089"/>
              <a:gd name="connsiteY8" fmla="*/ 2515771 h 4404104"/>
              <a:gd name="connsiteX9" fmla="*/ 2859662 w 5493089"/>
              <a:gd name="connsiteY9" fmla="*/ 2143538 h 4404104"/>
              <a:gd name="connsiteX10" fmla="*/ 2989134 w 5493089"/>
              <a:gd name="connsiteY10" fmla="*/ 1803672 h 4404104"/>
              <a:gd name="connsiteX11" fmla="*/ 2859662 w 5493089"/>
              <a:gd name="connsiteY11" fmla="*/ 1544727 h 4404104"/>
              <a:gd name="connsiteX12" fmla="*/ 2794926 w 5493089"/>
              <a:gd name="connsiteY12" fmla="*/ 1382886 h 4404104"/>
              <a:gd name="connsiteX13" fmla="*/ 2948674 w 5493089"/>
              <a:gd name="connsiteY13" fmla="*/ 1301966 h 4404104"/>
              <a:gd name="connsiteX14" fmla="*/ 3078147 w 5493089"/>
              <a:gd name="connsiteY14" fmla="*/ 1366702 h 4404104"/>
              <a:gd name="connsiteX15" fmla="*/ 3167159 w 5493089"/>
              <a:gd name="connsiteY15" fmla="*/ 1140125 h 4404104"/>
              <a:gd name="connsiteX16" fmla="*/ 3134791 w 5493089"/>
              <a:gd name="connsiteY16" fmla="*/ 840720 h 4404104"/>
              <a:gd name="connsiteX17" fmla="*/ 2972950 w 5493089"/>
              <a:gd name="connsiteY17" fmla="*/ 686971 h 4404104"/>
              <a:gd name="connsiteX18" fmla="*/ 2794926 w 5493089"/>
              <a:gd name="connsiteY18" fmla="*/ 573683 h 4404104"/>
              <a:gd name="connsiteX19" fmla="*/ 2972950 w 5493089"/>
              <a:gd name="connsiteY19" fmla="*/ 541315 h 4404104"/>
              <a:gd name="connsiteX20" fmla="*/ 3029595 w 5493089"/>
              <a:gd name="connsiteY20" fmla="*/ 436118 h 4404104"/>
              <a:gd name="connsiteX21" fmla="*/ 2883938 w 5493089"/>
              <a:gd name="connsiteY21" fmla="*/ 330922 h 4404104"/>
              <a:gd name="connsiteX22" fmla="*/ 2689729 w 5493089"/>
              <a:gd name="connsiteY22" fmla="*/ 152897 h 4404104"/>
              <a:gd name="connsiteX23" fmla="*/ 2244667 w 5493089"/>
              <a:gd name="connsiteY23" fmla="*/ 96253 h 4404104"/>
              <a:gd name="connsiteX24" fmla="*/ 1920986 w 5493089"/>
              <a:gd name="connsiteY24" fmla="*/ 47701 h 4404104"/>
              <a:gd name="connsiteX25" fmla="*/ 1726777 w 5493089"/>
              <a:gd name="connsiteY25" fmla="*/ 371382 h 4404104"/>
              <a:gd name="connsiteX26" fmla="*/ 1403095 w 5493089"/>
              <a:gd name="connsiteY26" fmla="*/ 452302 h 4404104"/>
              <a:gd name="connsiteX27" fmla="*/ 1192703 w 5493089"/>
              <a:gd name="connsiteY27" fmla="*/ 452302 h 4404104"/>
              <a:gd name="connsiteX28" fmla="*/ 1500200 w 5493089"/>
              <a:gd name="connsiteY28" fmla="*/ 266186 h 4404104"/>
              <a:gd name="connsiteX29" fmla="*/ 1532568 w 5493089"/>
              <a:gd name="connsiteY29" fmla="*/ 15332 h 4404104"/>
              <a:gd name="connsiteX30" fmla="*/ 1160334 w 5493089"/>
              <a:gd name="connsiteY30" fmla="*/ 71977 h 4404104"/>
              <a:gd name="connsiteX31" fmla="*/ 1014678 w 5493089"/>
              <a:gd name="connsiteY31" fmla="*/ 436118 h 4404104"/>
              <a:gd name="connsiteX32" fmla="*/ 852837 w 5493089"/>
              <a:gd name="connsiteY32" fmla="*/ 549407 h 4404104"/>
              <a:gd name="connsiteX33" fmla="*/ 618312 w 5493089"/>
              <a:gd name="connsiteY33" fmla="*/ 758816 h 4404104"/>
              <a:gd name="connsiteX34" fmla="*/ 515111 w 5493089"/>
              <a:gd name="connsiteY34" fmla="*/ 477446 h 4404104"/>
              <a:gd name="connsiteX35" fmla="*/ 439450 w 5493089"/>
              <a:gd name="connsiteY35" fmla="*/ 639835 h 4404104"/>
              <a:gd name="connsiteX36" fmla="*/ 286395 w 5493089"/>
              <a:gd name="connsiteY36" fmla="*/ 1083481 h 4404104"/>
              <a:gd name="connsiteX37" fmla="*/ 229750 w 5493089"/>
              <a:gd name="connsiteY37" fmla="*/ 1390978 h 4404104"/>
              <a:gd name="connsiteX38" fmla="*/ 173106 w 5493089"/>
              <a:gd name="connsiteY38" fmla="*/ 1876501 h 4404104"/>
              <a:gd name="connsiteX39" fmla="*/ 2046 w 5493089"/>
              <a:gd name="connsiteY39" fmla="*/ 2682728 h 4404104"/>
              <a:gd name="connsiteX40" fmla="*/ 79845 w 5493089"/>
              <a:gd name="connsiteY40" fmla="*/ 3205154 h 4404104"/>
              <a:gd name="connsiteX41" fmla="*/ 96318 w 5493089"/>
              <a:gd name="connsiteY41" fmla="*/ 3679175 h 4404104"/>
              <a:gd name="connsiteX42" fmla="*/ 332115 w 5493089"/>
              <a:gd name="connsiteY42" fmla="*/ 3732120 h 4404104"/>
              <a:gd name="connsiteX43" fmla="*/ 262118 w 5493089"/>
              <a:gd name="connsiteY43" fmla="*/ 4117994 h 4404104"/>
              <a:gd name="connsiteX44" fmla="*/ 305267 w 5493089"/>
              <a:gd name="connsiteY44" fmla="*/ 4399077 h 4404104"/>
              <a:gd name="connsiteX45" fmla="*/ 736572 w 5493089"/>
              <a:gd name="connsiteY45" fmla="*/ 4303389 h 4404104"/>
              <a:gd name="connsiteX46" fmla="*/ 1091754 w 5493089"/>
              <a:gd name="connsiteY46" fmla="*/ 4367980 h 4404104"/>
              <a:gd name="connsiteX47" fmla="*/ 1273623 w 5493089"/>
              <a:gd name="connsiteY47" fmla="*/ 4118977 h 4404104"/>
              <a:gd name="connsiteX48" fmla="*/ 1416591 w 5493089"/>
              <a:gd name="connsiteY48" fmla="*/ 3850380 h 4404104"/>
              <a:gd name="connsiteX49" fmla="*/ 1605396 w 5493089"/>
              <a:gd name="connsiteY49" fmla="*/ 3842865 h 4404104"/>
              <a:gd name="connsiteX50" fmla="*/ 1670133 w 5493089"/>
              <a:gd name="connsiteY50" fmla="*/ 3681024 h 4404104"/>
              <a:gd name="connsiteX51" fmla="*/ 1872433 w 5493089"/>
              <a:gd name="connsiteY51" fmla="*/ 3381619 h 4404104"/>
              <a:gd name="connsiteX52" fmla="*/ 2090918 w 5493089"/>
              <a:gd name="connsiteY52" fmla="*/ 3583920 h 4404104"/>
              <a:gd name="connsiteX53" fmla="*/ 2409919 w 5493089"/>
              <a:gd name="connsiteY53" fmla="*/ 3628918 h 4404104"/>
              <a:gd name="connsiteX54" fmla="*/ 2600717 w 5493089"/>
              <a:gd name="connsiteY54" fmla="*/ 4004706 h 4404104"/>
              <a:gd name="connsiteX55" fmla="*/ 2883938 w 5493089"/>
              <a:gd name="connsiteY55" fmla="*/ 3705301 h 4404104"/>
              <a:gd name="connsiteX56" fmla="*/ 3094331 w 5493089"/>
              <a:gd name="connsiteY56" fmla="*/ 3778129 h 4404104"/>
              <a:gd name="connsiteX57" fmla="*/ 3401828 w 5493089"/>
              <a:gd name="connsiteY57" fmla="*/ 3449043 h 4404104"/>
              <a:gd name="connsiteX58" fmla="*/ 3557571 w 5493089"/>
              <a:gd name="connsiteY58" fmla="*/ 3282232 h 4404104"/>
              <a:gd name="connsiteX59" fmla="*/ 3838798 w 5493089"/>
              <a:gd name="connsiteY59" fmla="*/ 3066030 h 4404104"/>
              <a:gd name="connsiteX60" fmla="*/ 4170572 w 5493089"/>
              <a:gd name="connsiteY60" fmla="*/ 2831361 h 4404104"/>
              <a:gd name="connsiteX61" fmla="*/ 4397149 w 5493089"/>
              <a:gd name="connsiteY61" fmla="*/ 2620968 h 4404104"/>
              <a:gd name="connsiteX62" fmla="*/ 4575173 w 5493089"/>
              <a:gd name="connsiteY62" fmla="*/ 2475311 h 4404104"/>
              <a:gd name="connsiteX63" fmla="*/ 4826026 w 5493089"/>
              <a:gd name="connsiteY63" fmla="*/ 2224458 h 4404104"/>
              <a:gd name="connsiteX64" fmla="*/ 5182076 w 5493089"/>
              <a:gd name="connsiteY64" fmla="*/ 1973605 h 4404104"/>
              <a:gd name="connsiteX65" fmla="*/ 5441021 w 5493089"/>
              <a:gd name="connsiteY65" fmla="*/ 2030249 h 4404104"/>
              <a:gd name="connsiteX66" fmla="*/ 5465297 w 5493089"/>
              <a:gd name="connsiteY66" fmla="*/ 1714660 h 4404104"/>
              <a:gd name="connsiteX0" fmla="*/ 5465297 w 5493089"/>
              <a:gd name="connsiteY0" fmla="*/ 1714660 h 4404104"/>
              <a:gd name="connsiteX1" fmla="*/ 5141616 w 5493089"/>
              <a:gd name="connsiteY1" fmla="*/ 1488083 h 4404104"/>
              <a:gd name="connsiteX2" fmla="*/ 4801750 w 5493089"/>
              <a:gd name="connsiteY2" fmla="*/ 1447623 h 4404104"/>
              <a:gd name="connsiteX3" fmla="*/ 4737014 w 5493089"/>
              <a:gd name="connsiteY3" fmla="*/ 1706568 h 4404104"/>
              <a:gd name="connsiteX4" fmla="*/ 4461885 w 5493089"/>
              <a:gd name="connsiteY4" fmla="*/ 2038341 h 4404104"/>
              <a:gd name="connsiteX5" fmla="*/ 4356688 w 5493089"/>
              <a:gd name="connsiteY5" fmla="*/ 2297286 h 4404104"/>
              <a:gd name="connsiteX6" fmla="*/ 3943995 w 5493089"/>
              <a:gd name="connsiteY6" fmla="*/ 2418667 h 4404104"/>
              <a:gd name="connsiteX7" fmla="*/ 3498933 w 5493089"/>
              <a:gd name="connsiteY7" fmla="*/ 2499587 h 4404104"/>
              <a:gd name="connsiteX8" fmla="*/ 3053871 w 5493089"/>
              <a:gd name="connsiteY8" fmla="*/ 2515771 h 4404104"/>
              <a:gd name="connsiteX9" fmla="*/ 2859662 w 5493089"/>
              <a:gd name="connsiteY9" fmla="*/ 2143538 h 4404104"/>
              <a:gd name="connsiteX10" fmla="*/ 2989134 w 5493089"/>
              <a:gd name="connsiteY10" fmla="*/ 1803672 h 4404104"/>
              <a:gd name="connsiteX11" fmla="*/ 2859662 w 5493089"/>
              <a:gd name="connsiteY11" fmla="*/ 1544727 h 4404104"/>
              <a:gd name="connsiteX12" fmla="*/ 2794926 w 5493089"/>
              <a:gd name="connsiteY12" fmla="*/ 1382886 h 4404104"/>
              <a:gd name="connsiteX13" fmla="*/ 2948674 w 5493089"/>
              <a:gd name="connsiteY13" fmla="*/ 1301966 h 4404104"/>
              <a:gd name="connsiteX14" fmla="*/ 3078147 w 5493089"/>
              <a:gd name="connsiteY14" fmla="*/ 1366702 h 4404104"/>
              <a:gd name="connsiteX15" fmla="*/ 3167159 w 5493089"/>
              <a:gd name="connsiteY15" fmla="*/ 1140125 h 4404104"/>
              <a:gd name="connsiteX16" fmla="*/ 3134791 w 5493089"/>
              <a:gd name="connsiteY16" fmla="*/ 840720 h 4404104"/>
              <a:gd name="connsiteX17" fmla="*/ 2972950 w 5493089"/>
              <a:gd name="connsiteY17" fmla="*/ 686971 h 4404104"/>
              <a:gd name="connsiteX18" fmla="*/ 2794926 w 5493089"/>
              <a:gd name="connsiteY18" fmla="*/ 573683 h 4404104"/>
              <a:gd name="connsiteX19" fmla="*/ 2972950 w 5493089"/>
              <a:gd name="connsiteY19" fmla="*/ 541315 h 4404104"/>
              <a:gd name="connsiteX20" fmla="*/ 3029595 w 5493089"/>
              <a:gd name="connsiteY20" fmla="*/ 436118 h 4404104"/>
              <a:gd name="connsiteX21" fmla="*/ 2883938 w 5493089"/>
              <a:gd name="connsiteY21" fmla="*/ 330922 h 4404104"/>
              <a:gd name="connsiteX22" fmla="*/ 2689729 w 5493089"/>
              <a:gd name="connsiteY22" fmla="*/ 152897 h 4404104"/>
              <a:gd name="connsiteX23" fmla="*/ 2244667 w 5493089"/>
              <a:gd name="connsiteY23" fmla="*/ 96253 h 4404104"/>
              <a:gd name="connsiteX24" fmla="*/ 1920986 w 5493089"/>
              <a:gd name="connsiteY24" fmla="*/ 47701 h 4404104"/>
              <a:gd name="connsiteX25" fmla="*/ 1726777 w 5493089"/>
              <a:gd name="connsiteY25" fmla="*/ 371382 h 4404104"/>
              <a:gd name="connsiteX26" fmla="*/ 1403095 w 5493089"/>
              <a:gd name="connsiteY26" fmla="*/ 452302 h 4404104"/>
              <a:gd name="connsiteX27" fmla="*/ 1192703 w 5493089"/>
              <a:gd name="connsiteY27" fmla="*/ 452302 h 4404104"/>
              <a:gd name="connsiteX28" fmla="*/ 1500200 w 5493089"/>
              <a:gd name="connsiteY28" fmla="*/ 266186 h 4404104"/>
              <a:gd name="connsiteX29" fmla="*/ 1532568 w 5493089"/>
              <a:gd name="connsiteY29" fmla="*/ 15332 h 4404104"/>
              <a:gd name="connsiteX30" fmla="*/ 1160334 w 5493089"/>
              <a:gd name="connsiteY30" fmla="*/ 71977 h 4404104"/>
              <a:gd name="connsiteX31" fmla="*/ 1014678 w 5493089"/>
              <a:gd name="connsiteY31" fmla="*/ 436118 h 4404104"/>
              <a:gd name="connsiteX32" fmla="*/ 852837 w 5493089"/>
              <a:gd name="connsiteY32" fmla="*/ 549407 h 4404104"/>
              <a:gd name="connsiteX33" fmla="*/ 618312 w 5493089"/>
              <a:gd name="connsiteY33" fmla="*/ 758816 h 4404104"/>
              <a:gd name="connsiteX34" fmla="*/ 515111 w 5493089"/>
              <a:gd name="connsiteY34" fmla="*/ 477446 h 4404104"/>
              <a:gd name="connsiteX35" fmla="*/ 439450 w 5493089"/>
              <a:gd name="connsiteY35" fmla="*/ 639835 h 4404104"/>
              <a:gd name="connsiteX36" fmla="*/ 286395 w 5493089"/>
              <a:gd name="connsiteY36" fmla="*/ 1083481 h 4404104"/>
              <a:gd name="connsiteX37" fmla="*/ 229750 w 5493089"/>
              <a:gd name="connsiteY37" fmla="*/ 1390978 h 4404104"/>
              <a:gd name="connsiteX38" fmla="*/ 173106 w 5493089"/>
              <a:gd name="connsiteY38" fmla="*/ 1876501 h 4404104"/>
              <a:gd name="connsiteX39" fmla="*/ 2046 w 5493089"/>
              <a:gd name="connsiteY39" fmla="*/ 2682728 h 4404104"/>
              <a:gd name="connsiteX40" fmla="*/ 79845 w 5493089"/>
              <a:gd name="connsiteY40" fmla="*/ 3205154 h 4404104"/>
              <a:gd name="connsiteX41" fmla="*/ 96318 w 5493089"/>
              <a:gd name="connsiteY41" fmla="*/ 3679175 h 4404104"/>
              <a:gd name="connsiteX42" fmla="*/ 332115 w 5493089"/>
              <a:gd name="connsiteY42" fmla="*/ 3732120 h 4404104"/>
              <a:gd name="connsiteX43" fmla="*/ 262118 w 5493089"/>
              <a:gd name="connsiteY43" fmla="*/ 4117994 h 4404104"/>
              <a:gd name="connsiteX44" fmla="*/ 305267 w 5493089"/>
              <a:gd name="connsiteY44" fmla="*/ 4399077 h 4404104"/>
              <a:gd name="connsiteX45" fmla="*/ 736572 w 5493089"/>
              <a:gd name="connsiteY45" fmla="*/ 4303389 h 4404104"/>
              <a:gd name="connsiteX46" fmla="*/ 1091754 w 5493089"/>
              <a:gd name="connsiteY46" fmla="*/ 4367980 h 4404104"/>
              <a:gd name="connsiteX47" fmla="*/ 1273623 w 5493089"/>
              <a:gd name="connsiteY47" fmla="*/ 4118977 h 4404104"/>
              <a:gd name="connsiteX48" fmla="*/ 1416591 w 5493089"/>
              <a:gd name="connsiteY48" fmla="*/ 3850380 h 4404104"/>
              <a:gd name="connsiteX49" fmla="*/ 1605396 w 5493089"/>
              <a:gd name="connsiteY49" fmla="*/ 3842865 h 4404104"/>
              <a:gd name="connsiteX50" fmla="*/ 1670133 w 5493089"/>
              <a:gd name="connsiteY50" fmla="*/ 3681024 h 4404104"/>
              <a:gd name="connsiteX51" fmla="*/ 1872433 w 5493089"/>
              <a:gd name="connsiteY51" fmla="*/ 3381619 h 4404104"/>
              <a:gd name="connsiteX52" fmla="*/ 2090918 w 5493089"/>
              <a:gd name="connsiteY52" fmla="*/ 3583920 h 4404104"/>
              <a:gd name="connsiteX53" fmla="*/ 2409919 w 5493089"/>
              <a:gd name="connsiteY53" fmla="*/ 3628918 h 4404104"/>
              <a:gd name="connsiteX54" fmla="*/ 2600717 w 5493089"/>
              <a:gd name="connsiteY54" fmla="*/ 4004706 h 4404104"/>
              <a:gd name="connsiteX55" fmla="*/ 2883938 w 5493089"/>
              <a:gd name="connsiteY55" fmla="*/ 3705301 h 4404104"/>
              <a:gd name="connsiteX56" fmla="*/ 3094331 w 5493089"/>
              <a:gd name="connsiteY56" fmla="*/ 3778129 h 4404104"/>
              <a:gd name="connsiteX57" fmla="*/ 3401828 w 5493089"/>
              <a:gd name="connsiteY57" fmla="*/ 3449043 h 4404104"/>
              <a:gd name="connsiteX58" fmla="*/ 3557571 w 5493089"/>
              <a:gd name="connsiteY58" fmla="*/ 3282232 h 4404104"/>
              <a:gd name="connsiteX59" fmla="*/ 3838798 w 5493089"/>
              <a:gd name="connsiteY59" fmla="*/ 3066030 h 4404104"/>
              <a:gd name="connsiteX60" fmla="*/ 4170572 w 5493089"/>
              <a:gd name="connsiteY60" fmla="*/ 2831361 h 4404104"/>
              <a:gd name="connsiteX61" fmla="*/ 4397149 w 5493089"/>
              <a:gd name="connsiteY61" fmla="*/ 2620968 h 4404104"/>
              <a:gd name="connsiteX62" fmla="*/ 4575173 w 5493089"/>
              <a:gd name="connsiteY62" fmla="*/ 2475311 h 4404104"/>
              <a:gd name="connsiteX63" fmla="*/ 4826026 w 5493089"/>
              <a:gd name="connsiteY63" fmla="*/ 2224458 h 4404104"/>
              <a:gd name="connsiteX64" fmla="*/ 5182076 w 5493089"/>
              <a:gd name="connsiteY64" fmla="*/ 1973605 h 4404104"/>
              <a:gd name="connsiteX65" fmla="*/ 5441021 w 5493089"/>
              <a:gd name="connsiteY65" fmla="*/ 2030249 h 4404104"/>
              <a:gd name="connsiteX66" fmla="*/ 5465297 w 5493089"/>
              <a:gd name="connsiteY66" fmla="*/ 1714660 h 4404104"/>
              <a:gd name="connsiteX0" fmla="*/ 5465297 w 5493089"/>
              <a:gd name="connsiteY0" fmla="*/ 1714660 h 4404104"/>
              <a:gd name="connsiteX1" fmla="*/ 5141616 w 5493089"/>
              <a:gd name="connsiteY1" fmla="*/ 1488083 h 4404104"/>
              <a:gd name="connsiteX2" fmla="*/ 4801750 w 5493089"/>
              <a:gd name="connsiteY2" fmla="*/ 1447623 h 4404104"/>
              <a:gd name="connsiteX3" fmla="*/ 4737014 w 5493089"/>
              <a:gd name="connsiteY3" fmla="*/ 1706568 h 4404104"/>
              <a:gd name="connsiteX4" fmla="*/ 4461885 w 5493089"/>
              <a:gd name="connsiteY4" fmla="*/ 2038341 h 4404104"/>
              <a:gd name="connsiteX5" fmla="*/ 4356688 w 5493089"/>
              <a:gd name="connsiteY5" fmla="*/ 2297286 h 4404104"/>
              <a:gd name="connsiteX6" fmla="*/ 3943995 w 5493089"/>
              <a:gd name="connsiteY6" fmla="*/ 2418667 h 4404104"/>
              <a:gd name="connsiteX7" fmla="*/ 3498933 w 5493089"/>
              <a:gd name="connsiteY7" fmla="*/ 2499587 h 4404104"/>
              <a:gd name="connsiteX8" fmla="*/ 3053871 w 5493089"/>
              <a:gd name="connsiteY8" fmla="*/ 2515771 h 4404104"/>
              <a:gd name="connsiteX9" fmla="*/ 2859662 w 5493089"/>
              <a:gd name="connsiteY9" fmla="*/ 2143538 h 4404104"/>
              <a:gd name="connsiteX10" fmla="*/ 2989134 w 5493089"/>
              <a:gd name="connsiteY10" fmla="*/ 1803672 h 4404104"/>
              <a:gd name="connsiteX11" fmla="*/ 2859662 w 5493089"/>
              <a:gd name="connsiteY11" fmla="*/ 1544727 h 4404104"/>
              <a:gd name="connsiteX12" fmla="*/ 2794926 w 5493089"/>
              <a:gd name="connsiteY12" fmla="*/ 1382886 h 4404104"/>
              <a:gd name="connsiteX13" fmla="*/ 2948674 w 5493089"/>
              <a:gd name="connsiteY13" fmla="*/ 1301966 h 4404104"/>
              <a:gd name="connsiteX14" fmla="*/ 3078147 w 5493089"/>
              <a:gd name="connsiteY14" fmla="*/ 1366702 h 4404104"/>
              <a:gd name="connsiteX15" fmla="*/ 3167159 w 5493089"/>
              <a:gd name="connsiteY15" fmla="*/ 1140125 h 4404104"/>
              <a:gd name="connsiteX16" fmla="*/ 3134791 w 5493089"/>
              <a:gd name="connsiteY16" fmla="*/ 840720 h 4404104"/>
              <a:gd name="connsiteX17" fmla="*/ 2972950 w 5493089"/>
              <a:gd name="connsiteY17" fmla="*/ 686971 h 4404104"/>
              <a:gd name="connsiteX18" fmla="*/ 2794926 w 5493089"/>
              <a:gd name="connsiteY18" fmla="*/ 573683 h 4404104"/>
              <a:gd name="connsiteX19" fmla="*/ 2972950 w 5493089"/>
              <a:gd name="connsiteY19" fmla="*/ 541315 h 4404104"/>
              <a:gd name="connsiteX20" fmla="*/ 3029595 w 5493089"/>
              <a:gd name="connsiteY20" fmla="*/ 436118 h 4404104"/>
              <a:gd name="connsiteX21" fmla="*/ 2883938 w 5493089"/>
              <a:gd name="connsiteY21" fmla="*/ 330922 h 4404104"/>
              <a:gd name="connsiteX22" fmla="*/ 2689729 w 5493089"/>
              <a:gd name="connsiteY22" fmla="*/ 152897 h 4404104"/>
              <a:gd name="connsiteX23" fmla="*/ 2244667 w 5493089"/>
              <a:gd name="connsiteY23" fmla="*/ 96253 h 4404104"/>
              <a:gd name="connsiteX24" fmla="*/ 1920986 w 5493089"/>
              <a:gd name="connsiteY24" fmla="*/ 47701 h 4404104"/>
              <a:gd name="connsiteX25" fmla="*/ 1726777 w 5493089"/>
              <a:gd name="connsiteY25" fmla="*/ 371382 h 4404104"/>
              <a:gd name="connsiteX26" fmla="*/ 1403095 w 5493089"/>
              <a:gd name="connsiteY26" fmla="*/ 452302 h 4404104"/>
              <a:gd name="connsiteX27" fmla="*/ 1192703 w 5493089"/>
              <a:gd name="connsiteY27" fmla="*/ 452302 h 4404104"/>
              <a:gd name="connsiteX28" fmla="*/ 1500200 w 5493089"/>
              <a:gd name="connsiteY28" fmla="*/ 266186 h 4404104"/>
              <a:gd name="connsiteX29" fmla="*/ 1532568 w 5493089"/>
              <a:gd name="connsiteY29" fmla="*/ 15332 h 4404104"/>
              <a:gd name="connsiteX30" fmla="*/ 1160334 w 5493089"/>
              <a:gd name="connsiteY30" fmla="*/ 71977 h 4404104"/>
              <a:gd name="connsiteX31" fmla="*/ 1014678 w 5493089"/>
              <a:gd name="connsiteY31" fmla="*/ 436118 h 4404104"/>
              <a:gd name="connsiteX32" fmla="*/ 852837 w 5493089"/>
              <a:gd name="connsiteY32" fmla="*/ 549407 h 4404104"/>
              <a:gd name="connsiteX33" fmla="*/ 618312 w 5493089"/>
              <a:gd name="connsiteY33" fmla="*/ 758816 h 4404104"/>
              <a:gd name="connsiteX34" fmla="*/ 515111 w 5493089"/>
              <a:gd name="connsiteY34" fmla="*/ 477446 h 4404104"/>
              <a:gd name="connsiteX35" fmla="*/ 439450 w 5493089"/>
              <a:gd name="connsiteY35" fmla="*/ 639835 h 4404104"/>
              <a:gd name="connsiteX36" fmla="*/ 286395 w 5493089"/>
              <a:gd name="connsiteY36" fmla="*/ 1083481 h 4404104"/>
              <a:gd name="connsiteX37" fmla="*/ 229750 w 5493089"/>
              <a:gd name="connsiteY37" fmla="*/ 1390978 h 4404104"/>
              <a:gd name="connsiteX38" fmla="*/ 173106 w 5493089"/>
              <a:gd name="connsiteY38" fmla="*/ 1876501 h 4404104"/>
              <a:gd name="connsiteX39" fmla="*/ 2046 w 5493089"/>
              <a:gd name="connsiteY39" fmla="*/ 2682728 h 4404104"/>
              <a:gd name="connsiteX40" fmla="*/ 79845 w 5493089"/>
              <a:gd name="connsiteY40" fmla="*/ 3205154 h 4404104"/>
              <a:gd name="connsiteX41" fmla="*/ 96318 w 5493089"/>
              <a:gd name="connsiteY41" fmla="*/ 3679175 h 4404104"/>
              <a:gd name="connsiteX42" fmla="*/ 332115 w 5493089"/>
              <a:gd name="connsiteY42" fmla="*/ 3732120 h 4404104"/>
              <a:gd name="connsiteX43" fmla="*/ 262118 w 5493089"/>
              <a:gd name="connsiteY43" fmla="*/ 4117994 h 4404104"/>
              <a:gd name="connsiteX44" fmla="*/ 305267 w 5493089"/>
              <a:gd name="connsiteY44" fmla="*/ 4399077 h 4404104"/>
              <a:gd name="connsiteX45" fmla="*/ 736572 w 5493089"/>
              <a:gd name="connsiteY45" fmla="*/ 4303389 h 4404104"/>
              <a:gd name="connsiteX46" fmla="*/ 1091754 w 5493089"/>
              <a:gd name="connsiteY46" fmla="*/ 4367980 h 4404104"/>
              <a:gd name="connsiteX47" fmla="*/ 1273623 w 5493089"/>
              <a:gd name="connsiteY47" fmla="*/ 4118977 h 4404104"/>
              <a:gd name="connsiteX48" fmla="*/ 1416591 w 5493089"/>
              <a:gd name="connsiteY48" fmla="*/ 3850380 h 4404104"/>
              <a:gd name="connsiteX49" fmla="*/ 1605396 w 5493089"/>
              <a:gd name="connsiteY49" fmla="*/ 3842865 h 4404104"/>
              <a:gd name="connsiteX50" fmla="*/ 1670133 w 5493089"/>
              <a:gd name="connsiteY50" fmla="*/ 3681024 h 4404104"/>
              <a:gd name="connsiteX51" fmla="*/ 1872433 w 5493089"/>
              <a:gd name="connsiteY51" fmla="*/ 3381619 h 4404104"/>
              <a:gd name="connsiteX52" fmla="*/ 2090918 w 5493089"/>
              <a:gd name="connsiteY52" fmla="*/ 3583920 h 4404104"/>
              <a:gd name="connsiteX53" fmla="*/ 2409919 w 5493089"/>
              <a:gd name="connsiteY53" fmla="*/ 3628918 h 4404104"/>
              <a:gd name="connsiteX54" fmla="*/ 2600717 w 5493089"/>
              <a:gd name="connsiteY54" fmla="*/ 4004706 h 4404104"/>
              <a:gd name="connsiteX55" fmla="*/ 2883938 w 5493089"/>
              <a:gd name="connsiteY55" fmla="*/ 3705301 h 4404104"/>
              <a:gd name="connsiteX56" fmla="*/ 3094331 w 5493089"/>
              <a:gd name="connsiteY56" fmla="*/ 3778129 h 4404104"/>
              <a:gd name="connsiteX57" fmla="*/ 3401828 w 5493089"/>
              <a:gd name="connsiteY57" fmla="*/ 3449043 h 4404104"/>
              <a:gd name="connsiteX58" fmla="*/ 3557571 w 5493089"/>
              <a:gd name="connsiteY58" fmla="*/ 3282232 h 4404104"/>
              <a:gd name="connsiteX59" fmla="*/ 3838798 w 5493089"/>
              <a:gd name="connsiteY59" fmla="*/ 3066030 h 4404104"/>
              <a:gd name="connsiteX60" fmla="*/ 4170572 w 5493089"/>
              <a:gd name="connsiteY60" fmla="*/ 2831361 h 4404104"/>
              <a:gd name="connsiteX61" fmla="*/ 4377555 w 5493089"/>
              <a:gd name="connsiteY61" fmla="*/ 2549122 h 4404104"/>
              <a:gd name="connsiteX62" fmla="*/ 4575173 w 5493089"/>
              <a:gd name="connsiteY62" fmla="*/ 2475311 h 4404104"/>
              <a:gd name="connsiteX63" fmla="*/ 4826026 w 5493089"/>
              <a:gd name="connsiteY63" fmla="*/ 2224458 h 4404104"/>
              <a:gd name="connsiteX64" fmla="*/ 5182076 w 5493089"/>
              <a:gd name="connsiteY64" fmla="*/ 1973605 h 4404104"/>
              <a:gd name="connsiteX65" fmla="*/ 5441021 w 5493089"/>
              <a:gd name="connsiteY65" fmla="*/ 2030249 h 4404104"/>
              <a:gd name="connsiteX66" fmla="*/ 5465297 w 5493089"/>
              <a:gd name="connsiteY66" fmla="*/ 1714660 h 4404104"/>
              <a:gd name="connsiteX0" fmla="*/ 5465297 w 5493089"/>
              <a:gd name="connsiteY0" fmla="*/ 1714660 h 4404104"/>
              <a:gd name="connsiteX1" fmla="*/ 5141616 w 5493089"/>
              <a:gd name="connsiteY1" fmla="*/ 1488083 h 4404104"/>
              <a:gd name="connsiteX2" fmla="*/ 4801750 w 5493089"/>
              <a:gd name="connsiteY2" fmla="*/ 1447623 h 4404104"/>
              <a:gd name="connsiteX3" fmla="*/ 4737014 w 5493089"/>
              <a:gd name="connsiteY3" fmla="*/ 1706568 h 4404104"/>
              <a:gd name="connsiteX4" fmla="*/ 4461885 w 5493089"/>
              <a:gd name="connsiteY4" fmla="*/ 2038341 h 4404104"/>
              <a:gd name="connsiteX5" fmla="*/ 4356688 w 5493089"/>
              <a:gd name="connsiteY5" fmla="*/ 2297286 h 4404104"/>
              <a:gd name="connsiteX6" fmla="*/ 3943995 w 5493089"/>
              <a:gd name="connsiteY6" fmla="*/ 2418667 h 4404104"/>
              <a:gd name="connsiteX7" fmla="*/ 3498933 w 5493089"/>
              <a:gd name="connsiteY7" fmla="*/ 2499587 h 4404104"/>
              <a:gd name="connsiteX8" fmla="*/ 3053871 w 5493089"/>
              <a:gd name="connsiteY8" fmla="*/ 2515771 h 4404104"/>
              <a:gd name="connsiteX9" fmla="*/ 2859662 w 5493089"/>
              <a:gd name="connsiteY9" fmla="*/ 2143538 h 4404104"/>
              <a:gd name="connsiteX10" fmla="*/ 2989134 w 5493089"/>
              <a:gd name="connsiteY10" fmla="*/ 1803672 h 4404104"/>
              <a:gd name="connsiteX11" fmla="*/ 2859662 w 5493089"/>
              <a:gd name="connsiteY11" fmla="*/ 1544727 h 4404104"/>
              <a:gd name="connsiteX12" fmla="*/ 2794926 w 5493089"/>
              <a:gd name="connsiteY12" fmla="*/ 1382886 h 4404104"/>
              <a:gd name="connsiteX13" fmla="*/ 2948674 w 5493089"/>
              <a:gd name="connsiteY13" fmla="*/ 1301966 h 4404104"/>
              <a:gd name="connsiteX14" fmla="*/ 3078147 w 5493089"/>
              <a:gd name="connsiteY14" fmla="*/ 1366702 h 4404104"/>
              <a:gd name="connsiteX15" fmla="*/ 3167159 w 5493089"/>
              <a:gd name="connsiteY15" fmla="*/ 1140125 h 4404104"/>
              <a:gd name="connsiteX16" fmla="*/ 3134791 w 5493089"/>
              <a:gd name="connsiteY16" fmla="*/ 840720 h 4404104"/>
              <a:gd name="connsiteX17" fmla="*/ 2972950 w 5493089"/>
              <a:gd name="connsiteY17" fmla="*/ 686971 h 4404104"/>
              <a:gd name="connsiteX18" fmla="*/ 2794926 w 5493089"/>
              <a:gd name="connsiteY18" fmla="*/ 573683 h 4404104"/>
              <a:gd name="connsiteX19" fmla="*/ 2972950 w 5493089"/>
              <a:gd name="connsiteY19" fmla="*/ 541315 h 4404104"/>
              <a:gd name="connsiteX20" fmla="*/ 3029595 w 5493089"/>
              <a:gd name="connsiteY20" fmla="*/ 436118 h 4404104"/>
              <a:gd name="connsiteX21" fmla="*/ 2883938 w 5493089"/>
              <a:gd name="connsiteY21" fmla="*/ 330922 h 4404104"/>
              <a:gd name="connsiteX22" fmla="*/ 2689729 w 5493089"/>
              <a:gd name="connsiteY22" fmla="*/ 152897 h 4404104"/>
              <a:gd name="connsiteX23" fmla="*/ 2244667 w 5493089"/>
              <a:gd name="connsiteY23" fmla="*/ 96253 h 4404104"/>
              <a:gd name="connsiteX24" fmla="*/ 1920986 w 5493089"/>
              <a:gd name="connsiteY24" fmla="*/ 47701 h 4404104"/>
              <a:gd name="connsiteX25" fmla="*/ 1726777 w 5493089"/>
              <a:gd name="connsiteY25" fmla="*/ 371382 h 4404104"/>
              <a:gd name="connsiteX26" fmla="*/ 1403095 w 5493089"/>
              <a:gd name="connsiteY26" fmla="*/ 452302 h 4404104"/>
              <a:gd name="connsiteX27" fmla="*/ 1192703 w 5493089"/>
              <a:gd name="connsiteY27" fmla="*/ 452302 h 4404104"/>
              <a:gd name="connsiteX28" fmla="*/ 1500200 w 5493089"/>
              <a:gd name="connsiteY28" fmla="*/ 266186 h 4404104"/>
              <a:gd name="connsiteX29" fmla="*/ 1532568 w 5493089"/>
              <a:gd name="connsiteY29" fmla="*/ 15332 h 4404104"/>
              <a:gd name="connsiteX30" fmla="*/ 1160334 w 5493089"/>
              <a:gd name="connsiteY30" fmla="*/ 71977 h 4404104"/>
              <a:gd name="connsiteX31" fmla="*/ 1014678 w 5493089"/>
              <a:gd name="connsiteY31" fmla="*/ 436118 h 4404104"/>
              <a:gd name="connsiteX32" fmla="*/ 852837 w 5493089"/>
              <a:gd name="connsiteY32" fmla="*/ 549407 h 4404104"/>
              <a:gd name="connsiteX33" fmla="*/ 618312 w 5493089"/>
              <a:gd name="connsiteY33" fmla="*/ 758816 h 4404104"/>
              <a:gd name="connsiteX34" fmla="*/ 515111 w 5493089"/>
              <a:gd name="connsiteY34" fmla="*/ 477446 h 4404104"/>
              <a:gd name="connsiteX35" fmla="*/ 439450 w 5493089"/>
              <a:gd name="connsiteY35" fmla="*/ 639835 h 4404104"/>
              <a:gd name="connsiteX36" fmla="*/ 286395 w 5493089"/>
              <a:gd name="connsiteY36" fmla="*/ 1083481 h 4404104"/>
              <a:gd name="connsiteX37" fmla="*/ 229750 w 5493089"/>
              <a:gd name="connsiteY37" fmla="*/ 1390978 h 4404104"/>
              <a:gd name="connsiteX38" fmla="*/ 173106 w 5493089"/>
              <a:gd name="connsiteY38" fmla="*/ 1876501 h 4404104"/>
              <a:gd name="connsiteX39" fmla="*/ 2046 w 5493089"/>
              <a:gd name="connsiteY39" fmla="*/ 2682728 h 4404104"/>
              <a:gd name="connsiteX40" fmla="*/ 79845 w 5493089"/>
              <a:gd name="connsiteY40" fmla="*/ 3205154 h 4404104"/>
              <a:gd name="connsiteX41" fmla="*/ 96318 w 5493089"/>
              <a:gd name="connsiteY41" fmla="*/ 3679175 h 4404104"/>
              <a:gd name="connsiteX42" fmla="*/ 332115 w 5493089"/>
              <a:gd name="connsiteY42" fmla="*/ 3732120 h 4404104"/>
              <a:gd name="connsiteX43" fmla="*/ 262118 w 5493089"/>
              <a:gd name="connsiteY43" fmla="*/ 4117994 h 4404104"/>
              <a:gd name="connsiteX44" fmla="*/ 305267 w 5493089"/>
              <a:gd name="connsiteY44" fmla="*/ 4399077 h 4404104"/>
              <a:gd name="connsiteX45" fmla="*/ 736572 w 5493089"/>
              <a:gd name="connsiteY45" fmla="*/ 4303389 h 4404104"/>
              <a:gd name="connsiteX46" fmla="*/ 1091754 w 5493089"/>
              <a:gd name="connsiteY46" fmla="*/ 4367980 h 4404104"/>
              <a:gd name="connsiteX47" fmla="*/ 1273623 w 5493089"/>
              <a:gd name="connsiteY47" fmla="*/ 4118977 h 4404104"/>
              <a:gd name="connsiteX48" fmla="*/ 1416591 w 5493089"/>
              <a:gd name="connsiteY48" fmla="*/ 3850380 h 4404104"/>
              <a:gd name="connsiteX49" fmla="*/ 1605396 w 5493089"/>
              <a:gd name="connsiteY49" fmla="*/ 3842865 h 4404104"/>
              <a:gd name="connsiteX50" fmla="*/ 1670133 w 5493089"/>
              <a:gd name="connsiteY50" fmla="*/ 3681024 h 4404104"/>
              <a:gd name="connsiteX51" fmla="*/ 1872433 w 5493089"/>
              <a:gd name="connsiteY51" fmla="*/ 3381619 h 4404104"/>
              <a:gd name="connsiteX52" fmla="*/ 2090918 w 5493089"/>
              <a:gd name="connsiteY52" fmla="*/ 3583920 h 4404104"/>
              <a:gd name="connsiteX53" fmla="*/ 2409919 w 5493089"/>
              <a:gd name="connsiteY53" fmla="*/ 3628918 h 4404104"/>
              <a:gd name="connsiteX54" fmla="*/ 2600717 w 5493089"/>
              <a:gd name="connsiteY54" fmla="*/ 4004706 h 4404104"/>
              <a:gd name="connsiteX55" fmla="*/ 2883938 w 5493089"/>
              <a:gd name="connsiteY55" fmla="*/ 3705301 h 4404104"/>
              <a:gd name="connsiteX56" fmla="*/ 3094331 w 5493089"/>
              <a:gd name="connsiteY56" fmla="*/ 3778129 h 4404104"/>
              <a:gd name="connsiteX57" fmla="*/ 3401828 w 5493089"/>
              <a:gd name="connsiteY57" fmla="*/ 3449043 h 4404104"/>
              <a:gd name="connsiteX58" fmla="*/ 3557571 w 5493089"/>
              <a:gd name="connsiteY58" fmla="*/ 3282232 h 4404104"/>
              <a:gd name="connsiteX59" fmla="*/ 3838798 w 5493089"/>
              <a:gd name="connsiteY59" fmla="*/ 3066030 h 4404104"/>
              <a:gd name="connsiteX60" fmla="*/ 4170572 w 5493089"/>
              <a:gd name="connsiteY60" fmla="*/ 2831361 h 4404104"/>
              <a:gd name="connsiteX61" fmla="*/ 4377555 w 5493089"/>
              <a:gd name="connsiteY61" fmla="*/ 2549122 h 4404104"/>
              <a:gd name="connsiteX62" fmla="*/ 4552313 w 5493089"/>
              <a:gd name="connsiteY62" fmla="*/ 2361011 h 4404104"/>
              <a:gd name="connsiteX63" fmla="*/ 4826026 w 5493089"/>
              <a:gd name="connsiteY63" fmla="*/ 2224458 h 4404104"/>
              <a:gd name="connsiteX64" fmla="*/ 5182076 w 5493089"/>
              <a:gd name="connsiteY64" fmla="*/ 1973605 h 4404104"/>
              <a:gd name="connsiteX65" fmla="*/ 5441021 w 5493089"/>
              <a:gd name="connsiteY65" fmla="*/ 2030249 h 4404104"/>
              <a:gd name="connsiteX66" fmla="*/ 5465297 w 5493089"/>
              <a:gd name="connsiteY66" fmla="*/ 1714660 h 4404104"/>
              <a:gd name="connsiteX0" fmla="*/ 5465297 w 5493089"/>
              <a:gd name="connsiteY0" fmla="*/ 1714660 h 4404104"/>
              <a:gd name="connsiteX1" fmla="*/ 5141616 w 5493089"/>
              <a:gd name="connsiteY1" fmla="*/ 1488083 h 4404104"/>
              <a:gd name="connsiteX2" fmla="*/ 4801750 w 5493089"/>
              <a:gd name="connsiteY2" fmla="*/ 1447623 h 4404104"/>
              <a:gd name="connsiteX3" fmla="*/ 4737014 w 5493089"/>
              <a:gd name="connsiteY3" fmla="*/ 1706568 h 4404104"/>
              <a:gd name="connsiteX4" fmla="*/ 4461885 w 5493089"/>
              <a:gd name="connsiteY4" fmla="*/ 2038341 h 4404104"/>
              <a:gd name="connsiteX5" fmla="*/ 4356688 w 5493089"/>
              <a:gd name="connsiteY5" fmla="*/ 2297286 h 4404104"/>
              <a:gd name="connsiteX6" fmla="*/ 3943995 w 5493089"/>
              <a:gd name="connsiteY6" fmla="*/ 2418667 h 4404104"/>
              <a:gd name="connsiteX7" fmla="*/ 3498933 w 5493089"/>
              <a:gd name="connsiteY7" fmla="*/ 2499587 h 4404104"/>
              <a:gd name="connsiteX8" fmla="*/ 3053871 w 5493089"/>
              <a:gd name="connsiteY8" fmla="*/ 2515771 h 4404104"/>
              <a:gd name="connsiteX9" fmla="*/ 2859662 w 5493089"/>
              <a:gd name="connsiteY9" fmla="*/ 2143538 h 4404104"/>
              <a:gd name="connsiteX10" fmla="*/ 2989134 w 5493089"/>
              <a:gd name="connsiteY10" fmla="*/ 1803672 h 4404104"/>
              <a:gd name="connsiteX11" fmla="*/ 2859662 w 5493089"/>
              <a:gd name="connsiteY11" fmla="*/ 1544727 h 4404104"/>
              <a:gd name="connsiteX12" fmla="*/ 2794926 w 5493089"/>
              <a:gd name="connsiteY12" fmla="*/ 1382886 h 4404104"/>
              <a:gd name="connsiteX13" fmla="*/ 2948674 w 5493089"/>
              <a:gd name="connsiteY13" fmla="*/ 1301966 h 4404104"/>
              <a:gd name="connsiteX14" fmla="*/ 3078147 w 5493089"/>
              <a:gd name="connsiteY14" fmla="*/ 1366702 h 4404104"/>
              <a:gd name="connsiteX15" fmla="*/ 3167159 w 5493089"/>
              <a:gd name="connsiteY15" fmla="*/ 1140125 h 4404104"/>
              <a:gd name="connsiteX16" fmla="*/ 3134791 w 5493089"/>
              <a:gd name="connsiteY16" fmla="*/ 840720 h 4404104"/>
              <a:gd name="connsiteX17" fmla="*/ 2972950 w 5493089"/>
              <a:gd name="connsiteY17" fmla="*/ 686971 h 4404104"/>
              <a:gd name="connsiteX18" fmla="*/ 2794926 w 5493089"/>
              <a:gd name="connsiteY18" fmla="*/ 573683 h 4404104"/>
              <a:gd name="connsiteX19" fmla="*/ 2972950 w 5493089"/>
              <a:gd name="connsiteY19" fmla="*/ 541315 h 4404104"/>
              <a:gd name="connsiteX20" fmla="*/ 3029595 w 5493089"/>
              <a:gd name="connsiteY20" fmla="*/ 436118 h 4404104"/>
              <a:gd name="connsiteX21" fmla="*/ 2883938 w 5493089"/>
              <a:gd name="connsiteY21" fmla="*/ 330922 h 4404104"/>
              <a:gd name="connsiteX22" fmla="*/ 2689729 w 5493089"/>
              <a:gd name="connsiteY22" fmla="*/ 152897 h 4404104"/>
              <a:gd name="connsiteX23" fmla="*/ 2244667 w 5493089"/>
              <a:gd name="connsiteY23" fmla="*/ 96253 h 4404104"/>
              <a:gd name="connsiteX24" fmla="*/ 1920986 w 5493089"/>
              <a:gd name="connsiteY24" fmla="*/ 47701 h 4404104"/>
              <a:gd name="connsiteX25" fmla="*/ 1726777 w 5493089"/>
              <a:gd name="connsiteY25" fmla="*/ 371382 h 4404104"/>
              <a:gd name="connsiteX26" fmla="*/ 1403095 w 5493089"/>
              <a:gd name="connsiteY26" fmla="*/ 452302 h 4404104"/>
              <a:gd name="connsiteX27" fmla="*/ 1192703 w 5493089"/>
              <a:gd name="connsiteY27" fmla="*/ 452302 h 4404104"/>
              <a:gd name="connsiteX28" fmla="*/ 1500200 w 5493089"/>
              <a:gd name="connsiteY28" fmla="*/ 266186 h 4404104"/>
              <a:gd name="connsiteX29" fmla="*/ 1532568 w 5493089"/>
              <a:gd name="connsiteY29" fmla="*/ 15332 h 4404104"/>
              <a:gd name="connsiteX30" fmla="*/ 1160334 w 5493089"/>
              <a:gd name="connsiteY30" fmla="*/ 71977 h 4404104"/>
              <a:gd name="connsiteX31" fmla="*/ 1014678 w 5493089"/>
              <a:gd name="connsiteY31" fmla="*/ 436118 h 4404104"/>
              <a:gd name="connsiteX32" fmla="*/ 852837 w 5493089"/>
              <a:gd name="connsiteY32" fmla="*/ 549407 h 4404104"/>
              <a:gd name="connsiteX33" fmla="*/ 618312 w 5493089"/>
              <a:gd name="connsiteY33" fmla="*/ 758816 h 4404104"/>
              <a:gd name="connsiteX34" fmla="*/ 515111 w 5493089"/>
              <a:gd name="connsiteY34" fmla="*/ 477446 h 4404104"/>
              <a:gd name="connsiteX35" fmla="*/ 439450 w 5493089"/>
              <a:gd name="connsiteY35" fmla="*/ 639835 h 4404104"/>
              <a:gd name="connsiteX36" fmla="*/ 286395 w 5493089"/>
              <a:gd name="connsiteY36" fmla="*/ 1083481 h 4404104"/>
              <a:gd name="connsiteX37" fmla="*/ 229750 w 5493089"/>
              <a:gd name="connsiteY37" fmla="*/ 1390978 h 4404104"/>
              <a:gd name="connsiteX38" fmla="*/ 173106 w 5493089"/>
              <a:gd name="connsiteY38" fmla="*/ 1876501 h 4404104"/>
              <a:gd name="connsiteX39" fmla="*/ 2046 w 5493089"/>
              <a:gd name="connsiteY39" fmla="*/ 2682728 h 4404104"/>
              <a:gd name="connsiteX40" fmla="*/ 79845 w 5493089"/>
              <a:gd name="connsiteY40" fmla="*/ 3205154 h 4404104"/>
              <a:gd name="connsiteX41" fmla="*/ 96318 w 5493089"/>
              <a:gd name="connsiteY41" fmla="*/ 3679175 h 4404104"/>
              <a:gd name="connsiteX42" fmla="*/ 332115 w 5493089"/>
              <a:gd name="connsiteY42" fmla="*/ 3732120 h 4404104"/>
              <a:gd name="connsiteX43" fmla="*/ 262118 w 5493089"/>
              <a:gd name="connsiteY43" fmla="*/ 4117994 h 4404104"/>
              <a:gd name="connsiteX44" fmla="*/ 305267 w 5493089"/>
              <a:gd name="connsiteY44" fmla="*/ 4399077 h 4404104"/>
              <a:gd name="connsiteX45" fmla="*/ 736572 w 5493089"/>
              <a:gd name="connsiteY45" fmla="*/ 4303389 h 4404104"/>
              <a:gd name="connsiteX46" fmla="*/ 1091754 w 5493089"/>
              <a:gd name="connsiteY46" fmla="*/ 4367980 h 4404104"/>
              <a:gd name="connsiteX47" fmla="*/ 1273623 w 5493089"/>
              <a:gd name="connsiteY47" fmla="*/ 4118977 h 4404104"/>
              <a:gd name="connsiteX48" fmla="*/ 1416591 w 5493089"/>
              <a:gd name="connsiteY48" fmla="*/ 3850380 h 4404104"/>
              <a:gd name="connsiteX49" fmla="*/ 1605396 w 5493089"/>
              <a:gd name="connsiteY49" fmla="*/ 3842865 h 4404104"/>
              <a:gd name="connsiteX50" fmla="*/ 1670133 w 5493089"/>
              <a:gd name="connsiteY50" fmla="*/ 3681024 h 4404104"/>
              <a:gd name="connsiteX51" fmla="*/ 1872433 w 5493089"/>
              <a:gd name="connsiteY51" fmla="*/ 3381619 h 4404104"/>
              <a:gd name="connsiteX52" fmla="*/ 2090918 w 5493089"/>
              <a:gd name="connsiteY52" fmla="*/ 3583920 h 4404104"/>
              <a:gd name="connsiteX53" fmla="*/ 2409919 w 5493089"/>
              <a:gd name="connsiteY53" fmla="*/ 3628918 h 4404104"/>
              <a:gd name="connsiteX54" fmla="*/ 2600717 w 5493089"/>
              <a:gd name="connsiteY54" fmla="*/ 4004706 h 4404104"/>
              <a:gd name="connsiteX55" fmla="*/ 2883938 w 5493089"/>
              <a:gd name="connsiteY55" fmla="*/ 3705301 h 4404104"/>
              <a:gd name="connsiteX56" fmla="*/ 3094331 w 5493089"/>
              <a:gd name="connsiteY56" fmla="*/ 3778129 h 4404104"/>
              <a:gd name="connsiteX57" fmla="*/ 3401828 w 5493089"/>
              <a:gd name="connsiteY57" fmla="*/ 3449043 h 4404104"/>
              <a:gd name="connsiteX58" fmla="*/ 3557571 w 5493089"/>
              <a:gd name="connsiteY58" fmla="*/ 3282232 h 4404104"/>
              <a:gd name="connsiteX59" fmla="*/ 3838798 w 5493089"/>
              <a:gd name="connsiteY59" fmla="*/ 3066030 h 4404104"/>
              <a:gd name="connsiteX60" fmla="*/ 4170572 w 5493089"/>
              <a:gd name="connsiteY60" fmla="*/ 2831361 h 4404104"/>
              <a:gd name="connsiteX61" fmla="*/ 4377555 w 5493089"/>
              <a:gd name="connsiteY61" fmla="*/ 2549122 h 4404104"/>
              <a:gd name="connsiteX62" fmla="*/ 4552313 w 5493089"/>
              <a:gd name="connsiteY62" fmla="*/ 2361011 h 4404104"/>
              <a:gd name="connsiteX63" fmla="*/ 4826026 w 5493089"/>
              <a:gd name="connsiteY63" fmla="*/ 2224458 h 4404104"/>
              <a:gd name="connsiteX64" fmla="*/ 5182076 w 5493089"/>
              <a:gd name="connsiteY64" fmla="*/ 1973605 h 4404104"/>
              <a:gd name="connsiteX65" fmla="*/ 5441021 w 5493089"/>
              <a:gd name="connsiteY65" fmla="*/ 2030249 h 4404104"/>
              <a:gd name="connsiteX66" fmla="*/ 5465297 w 5493089"/>
              <a:gd name="connsiteY66" fmla="*/ 1714660 h 4404104"/>
              <a:gd name="connsiteX0" fmla="*/ 5465297 w 5493175"/>
              <a:gd name="connsiteY0" fmla="*/ 1714660 h 4404104"/>
              <a:gd name="connsiteX1" fmla="*/ 5141616 w 5493175"/>
              <a:gd name="connsiteY1" fmla="*/ 1488083 h 4404104"/>
              <a:gd name="connsiteX2" fmla="*/ 4801750 w 5493175"/>
              <a:gd name="connsiteY2" fmla="*/ 1447623 h 4404104"/>
              <a:gd name="connsiteX3" fmla="*/ 4737014 w 5493175"/>
              <a:gd name="connsiteY3" fmla="*/ 1706568 h 4404104"/>
              <a:gd name="connsiteX4" fmla="*/ 4461885 w 5493175"/>
              <a:gd name="connsiteY4" fmla="*/ 2038341 h 4404104"/>
              <a:gd name="connsiteX5" fmla="*/ 4356688 w 5493175"/>
              <a:gd name="connsiteY5" fmla="*/ 2297286 h 4404104"/>
              <a:gd name="connsiteX6" fmla="*/ 3943995 w 5493175"/>
              <a:gd name="connsiteY6" fmla="*/ 2418667 h 4404104"/>
              <a:gd name="connsiteX7" fmla="*/ 3498933 w 5493175"/>
              <a:gd name="connsiteY7" fmla="*/ 2499587 h 4404104"/>
              <a:gd name="connsiteX8" fmla="*/ 3053871 w 5493175"/>
              <a:gd name="connsiteY8" fmla="*/ 2515771 h 4404104"/>
              <a:gd name="connsiteX9" fmla="*/ 2859662 w 5493175"/>
              <a:gd name="connsiteY9" fmla="*/ 2143538 h 4404104"/>
              <a:gd name="connsiteX10" fmla="*/ 2989134 w 5493175"/>
              <a:gd name="connsiteY10" fmla="*/ 1803672 h 4404104"/>
              <a:gd name="connsiteX11" fmla="*/ 2859662 w 5493175"/>
              <a:gd name="connsiteY11" fmla="*/ 1544727 h 4404104"/>
              <a:gd name="connsiteX12" fmla="*/ 2794926 w 5493175"/>
              <a:gd name="connsiteY12" fmla="*/ 1382886 h 4404104"/>
              <a:gd name="connsiteX13" fmla="*/ 2948674 w 5493175"/>
              <a:gd name="connsiteY13" fmla="*/ 1301966 h 4404104"/>
              <a:gd name="connsiteX14" fmla="*/ 3078147 w 5493175"/>
              <a:gd name="connsiteY14" fmla="*/ 1366702 h 4404104"/>
              <a:gd name="connsiteX15" fmla="*/ 3167159 w 5493175"/>
              <a:gd name="connsiteY15" fmla="*/ 1140125 h 4404104"/>
              <a:gd name="connsiteX16" fmla="*/ 3134791 w 5493175"/>
              <a:gd name="connsiteY16" fmla="*/ 840720 h 4404104"/>
              <a:gd name="connsiteX17" fmla="*/ 2972950 w 5493175"/>
              <a:gd name="connsiteY17" fmla="*/ 686971 h 4404104"/>
              <a:gd name="connsiteX18" fmla="*/ 2794926 w 5493175"/>
              <a:gd name="connsiteY18" fmla="*/ 573683 h 4404104"/>
              <a:gd name="connsiteX19" fmla="*/ 2972950 w 5493175"/>
              <a:gd name="connsiteY19" fmla="*/ 541315 h 4404104"/>
              <a:gd name="connsiteX20" fmla="*/ 3029595 w 5493175"/>
              <a:gd name="connsiteY20" fmla="*/ 436118 h 4404104"/>
              <a:gd name="connsiteX21" fmla="*/ 2883938 w 5493175"/>
              <a:gd name="connsiteY21" fmla="*/ 330922 h 4404104"/>
              <a:gd name="connsiteX22" fmla="*/ 2689729 w 5493175"/>
              <a:gd name="connsiteY22" fmla="*/ 152897 h 4404104"/>
              <a:gd name="connsiteX23" fmla="*/ 2244667 w 5493175"/>
              <a:gd name="connsiteY23" fmla="*/ 96253 h 4404104"/>
              <a:gd name="connsiteX24" fmla="*/ 1920986 w 5493175"/>
              <a:gd name="connsiteY24" fmla="*/ 47701 h 4404104"/>
              <a:gd name="connsiteX25" fmla="*/ 1726777 w 5493175"/>
              <a:gd name="connsiteY25" fmla="*/ 371382 h 4404104"/>
              <a:gd name="connsiteX26" fmla="*/ 1403095 w 5493175"/>
              <a:gd name="connsiteY26" fmla="*/ 452302 h 4404104"/>
              <a:gd name="connsiteX27" fmla="*/ 1192703 w 5493175"/>
              <a:gd name="connsiteY27" fmla="*/ 452302 h 4404104"/>
              <a:gd name="connsiteX28" fmla="*/ 1500200 w 5493175"/>
              <a:gd name="connsiteY28" fmla="*/ 266186 h 4404104"/>
              <a:gd name="connsiteX29" fmla="*/ 1532568 w 5493175"/>
              <a:gd name="connsiteY29" fmla="*/ 15332 h 4404104"/>
              <a:gd name="connsiteX30" fmla="*/ 1160334 w 5493175"/>
              <a:gd name="connsiteY30" fmla="*/ 71977 h 4404104"/>
              <a:gd name="connsiteX31" fmla="*/ 1014678 w 5493175"/>
              <a:gd name="connsiteY31" fmla="*/ 436118 h 4404104"/>
              <a:gd name="connsiteX32" fmla="*/ 852837 w 5493175"/>
              <a:gd name="connsiteY32" fmla="*/ 549407 h 4404104"/>
              <a:gd name="connsiteX33" fmla="*/ 618312 w 5493175"/>
              <a:gd name="connsiteY33" fmla="*/ 758816 h 4404104"/>
              <a:gd name="connsiteX34" fmla="*/ 515111 w 5493175"/>
              <a:gd name="connsiteY34" fmla="*/ 477446 h 4404104"/>
              <a:gd name="connsiteX35" fmla="*/ 439450 w 5493175"/>
              <a:gd name="connsiteY35" fmla="*/ 639835 h 4404104"/>
              <a:gd name="connsiteX36" fmla="*/ 286395 w 5493175"/>
              <a:gd name="connsiteY36" fmla="*/ 1083481 h 4404104"/>
              <a:gd name="connsiteX37" fmla="*/ 229750 w 5493175"/>
              <a:gd name="connsiteY37" fmla="*/ 1390978 h 4404104"/>
              <a:gd name="connsiteX38" fmla="*/ 173106 w 5493175"/>
              <a:gd name="connsiteY38" fmla="*/ 1876501 h 4404104"/>
              <a:gd name="connsiteX39" fmla="*/ 2046 w 5493175"/>
              <a:gd name="connsiteY39" fmla="*/ 2682728 h 4404104"/>
              <a:gd name="connsiteX40" fmla="*/ 79845 w 5493175"/>
              <a:gd name="connsiteY40" fmla="*/ 3205154 h 4404104"/>
              <a:gd name="connsiteX41" fmla="*/ 96318 w 5493175"/>
              <a:gd name="connsiteY41" fmla="*/ 3679175 h 4404104"/>
              <a:gd name="connsiteX42" fmla="*/ 332115 w 5493175"/>
              <a:gd name="connsiteY42" fmla="*/ 3732120 h 4404104"/>
              <a:gd name="connsiteX43" fmla="*/ 262118 w 5493175"/>
              <a:gd name="connsiteY43" fmla="*/ 4117994 h 4404104"/>
              <a:gd name="connsiteX44" fmla="*/ 305267 w 5493175"/>
              <a:gd name="connsiteY44" fmla="*/ 4399077 h 4404104"/>
              <a:gd name="connsiteX45" fmla="*/ 736572 w 5493175"/>
              <a:gd name="connsiteY45" fmla="*/ 4303389 h 4404104"/>
              <a:gd name="connsiteX46" fmla="*/ 1091754 w 5493175"/>
              <a:gd name="connsiteY46" fmla="*/ 4367980 h 4404104"/>
              <a:gd name="connsiteX47" fmla="*/ 1273623 w 5493175"/>
              <a:gd name="connsiteY47" fmla="*/ 4118977 h 4404104"/>
              <a:gd name="connsiteX48" fmla="*/ 1416591 w 5493175"/>
              <a:gd name="connsiteY48" fmla="*/ 3850380 h 4404104"/>
              <a:gd name="connsiteX49" fmla="*/ 1605396 w 5493175"/>
              <a:gd name="connsiteY49" fmla="*/ 3842865 h 4404104"/>
              <a:gd name="connsiteX50" fmla="*/ 1670133 w 5493175"/>
              <a:gd name="connsiteY50" fmla="*/ 3681024 h 4404104"/>
              <a:gd name="connsiteX51" fmla="*/ 1872433 w 5493175"/>
              <a:gd name="connsiteY51" fmla="*/ 3381619 h 4404104"/>
              <a:gd name="connsiteX52" fmla="*/ 2090918 w 5493175"/>
              <a:gd name="connsiteY52" fmla="*/ 3583920 h 4404104"/>
              <a:gd name="connsiteX53" fmla="*/ 2409919 w 5493175"/>
              <a:gd name="connsiteY53" fmla="*/ 3628918 h 4404104"/>
              <a:gd name="connsiteX54" fmla="*/ 2600717 w 5493175"/>
              <a:gd name="connsiteY54" fmla="*/ 4004706 h 4404104"/>
              <a:gd name="connsiteX55" fmla="*/ 2883938 w 5493175"/>
              <a:gd name="connsiteY55" fmla="*/ 3705301 h 4404104"/>
              <a:gd name="connsiteX56" fmla="*/ 3094331 w 5493175"/>
              <a:gd name="connsiteY56" fmla="*/ 3778129 h 4404104"/>
              <a:gd name="connsiteX57" fmla="*/ 3401828 w 5493175"/>
              <a:gd name="connsiteY57" fmla="*/ 3449043 h 4404104"/>
              <a:gd name="connsiteX58" fmla="*/ 3557571 w 5493175"/>
              <a:gd name="connsiteY58" fmla="*/ 3282232 h 4404104"/>
              <a:gd name="connsiteX59" fmla="*/ 3838798 w 5493175"/>
              <a:gd name="connsiteY59" fmla="*/ 3066030 h 4404104"/>
              <a:gd name="connsiteX60" fmla="*/ 4170572 w 5493175"/>
              <a:gd name="connsiteY60" fmla="*/ 2831361 h 4404104"/>
              <a:gd name="connsiteX61" fmla="*/ 4377555 w 5493175"/>
              <a:gd name="connsiteY61" fmla="*/ 2549122 h 4404104"/>
              <a:gd name="connsiteX62" fmla="*/ 4552313 w 5493175"/>
              <a:gd name="connsiteY62" fmla="*/ 2361011 h 4404104"/>
              <a:gd name="connsiteX63" fmla="*/ 4826026 w 5493175"/>
              <a:gd name="connsiteY63" fmla="*/ 2224458 h 4404104"/>
              <a:gd name="connsiteX64" fmla="*/ 5155950 w 5493175"/>
              <a:gd name="connsiteY64" fmla="*/ 1921354 h 4404104"/>
              <a:gd name="connsiteX65" fmla="*/ 5441021 w 5493175"/>
              <a:gd name="connsiteY65" fmla="*/ 2030249 h 4404104"/>
              <a:gd name="connsiteX66" fmla="*/ 5465297 w 5493175"/>
              <a:gd name="connsiteY66" fmla="*/ 1714660 h 4404104"/>
              <a:gd name="connsiteX0" fmla="*/ 5465297 w 5486172"/>
              <a:gd name="connsiteY0" fmla="*/ 1714660 h 4404104"/>
              <a:gd name="connsiteX1" fmla="*/ 5141616 w 5486172"/>
              <a:gd name="connsiteY1" fmla="*/ 1488083 h 4404104"/>
              <a:gd name="connsiteX2" fmla="*/ 4801750 w 5486172"/>
              <a:gd name="connsiteY2" fmla="*/ 1447623 h 4404104"/>
              <a:gd name="connsiteX3" fmla="*/ 4737014 w 5486172"/>
              <a:gd name="connsiteY3" fmla="*/ 1706568 h 4404104"/>
              <a:gd name="connsiteX4" fmla="*/ 4461885 w 5486172"/>
              <a:gd name="connsiteY4" fmla="*/ 2038341 h 4404104"/>
              <a:gd name="connsiteX5" fmla="*/ 4356688 w 5486172"/>
              <a:gd name="connsiteY5" fmla="*/ 2297286 h 4404104"/>
              <a:gd name="connsiteX6" fmla="*/ 3943995 w 5486172"/>
              <a:gd name="connsiteY6" fmla="*/ 2418667 h 4404104"/>
              <a:gd name="connsiteX7" fmla="*/ 3498933 w 5486172"/>
              <a:gd name="connsiteY7" fmla="*/ 2499587 h 4404104"/>
              <a:gd name="connsiteX8" fmla="*/ 3053871 w 5486172"/>
              <a:gd name="connsiteY8" fmla="*/ 2515771 h 4404104"/>
              <a:gd name="connsiteX9" fmla="*/ 2859662 w 5486172"/>
              <a:gd name="connsiteY9" fmla="*/ 2143538 h 4404104"/>
              <a:gd name="connsiteX10" fmla="*/ 2989134 w 5486172"/>
              <a:gd name="connsiteY10" fmla="*/ 1803672 h 4404104"/>
              <a:gd name="connsiteX11" fmla="*/ 2859662 w 5486172"/>
              <a:gd name="connsiteY11" fmla="*/ 1544727 h 4404104"/>
              <a:gd name="connsiteX12" fmla="*/ 2794926 w 5486172"/>
              <a:gd name="connsiteY12" fmla="*/ 1382886 h 4404104"/>
              <a:gd name="connsiteX13" fmla="*/ 2948674 w 5486172"/>
              <a:gd name="connsiteY13" fmla="*/ 1301966 h 4404104"/>
              <a:gd name="connsiteX14" fmla="*/ 3078147 w 5486172"/>
              <a:gd name="connsiteY14" fmla="*/ 1366702 h 4404104"/>
              <a:gd name="connsiteX15" fmla="*/ 3167159 w 5486172"/>
              <a:gd name="connsiteY15" fmla="*/ 1140125 h 4404104"/>
              <a:gd name="connsiteX16" fmla="*/ 3134791 w 5486172"/>
              <a:gd name="connsiteY16" fmla="*/ 840720 h 4404104"/>
              <a:gd name="connsiteX17" fmla="*/ 2972950 w 5486172"/>
              <a:gd name="connsiteY17" fmla="*/ 686971 h 4404104"/>
              <a:gd name="connsiteX18" fmla="*/ 2794926 w 5486172"/>
              <a:gd name="connsiteY18" fmla="*/ 573683 h 4404104"/>
              <a:gd name="connsiteX19" fmla="*/ 2972950 w 5486172"/>
              <a:gd name="connsiteY19" fmla="*/ 541315 h 4404104"/>
              <a:gd name="connsiteX20" fmla="*/ 3029595 w 5486172"/>
              <a:gd name="connsiteY20" fmla="*/ 436118 h 4404104"/>
              <a:gd name="connsiteX21" fmla="*/ 2883938 w 5486172"/>
              <a:gd name="connsiteY21" fmla="*/ 330922 h 4404104"/>
              <a:gd name="connsiteX22" fmla="*/ 2689729 w 5486172"/>
              <a:gd name="connsiteY22" fmla="*/ 152897 h 4404104"/>
              <a:gd name="connsiteX23" fmla="*/ 2244667 w 5486172"/>
              <a:gd name="connsiteY23" fmla="*/ 96253 h 4404104"/>
              <a:gd name="connsiteX24" fmla="*/ 1920986 w 5486172"/>
              <a:gd name="connsiteY24" fmla="*/ 47701 h 4404104"/>
              <a:gd name="connsiteX25" fmla="*/ 1726777 w 5486172"/>
              <a:gd name="connsiteY25" fmla="*/ 371382 h 4404104"/>
              <a:gd name="connsiteX26" fmla="*/ 1403095 w 5486172"/>
              <a:gd name="connsiteY26" fmla="*/ 452302 h 4404104"/>
              <a:gd name="connsiteX27" fmla="*/ 1192703 w 5486172"/>
              <a:gd name="connsiteY27" fmla="*/ 452302 h 4404104"/>
              <a:gd name="connsiteX28" fmla="*/ 1500200 w 5486172"/>
              <a:gd name="connsiteY28" fmla="*/ 266186 h 4404104"/>
              <a:gd name="connsiteX29" fmla="*/ 1532568 w 5486172"/>
              <a:gd name="connsiteY29" fmla="*/ 15332 h 4404104"/>
              <a:gd name="connsiteX30" fmla="*/ 1160334 w 5486172"/>
              <a:gd name="connsiteY30" fmla="*/ 71977 h 4404104"/>
              <a:gd name="connsiteX31" fmla="*/ 1014678 w 5486172"/>
              <a:gd name="connsiteY31" fmla="*/ 436118 h 4404104"/>
              <a:gd name="connsiteX32" fmla="*/ 852837 w 5486172"/>
              <a:gd name="connsiteY32" fmla="*/ 549407 h 4404104"/>
              <a:gd name="connsiteX33" fmla="*/ 618312 w 5486172"/>
              <a:gd name="connsiteY33" fmla="*/ 758816 h 4404104"/>
              <a:gd name="connsiteX34" fmla="*/ 515111 w 5486172"/>
              <a:gd name="connsiteY34" fmla="*/ 477446 h 4404104"/>
              <a:gd name="connsiteX35" fmla="*/ 439450 w 5486172"/>
              <a:gd name="connsiteY35" fmla="*/ 639835 h 4404104"/>
              <a:gd name="connsiteX36" fmla="*/ 286395 w 5486172"/>
              <a:gd name="connsiteY36" fmla="*/ 1083481 h 4404104"/>
              <a:gd name="connsiteX37" fmla="*/ 229750 w 5486172"/>
              <a:gd name="connsiteY37" fmla="*/ 1390978 h 4404104"/>
              <a:gd name="connsiteX38" fmla="*/ 173106 w 5486172"/>
              <a:gd name="connsiteY38" fmla="*/ 1876501 h 4404104"/>
              <a:gd name="connsiteX39" fmla="*/ 2046 w 5486172"/>
              <a:gd name="connsiteY39" fmla="*/ 2682728 h 4404104"/>
              <a:gd name="connsiteX40" fmla="*/ 79845 w 5486172"/>
              <a:gd name="connsiteY40" fmla="*/ 3205154 h 4404104"/>
              <a:gd name="connsiteX41" fmla="*/ 96318 w 5486172"/>
              <a:gd name="connsiteY41" fmla="*/ 3679175 h 4404104"/>
              <a:gd name="connsiteX42" fmla="*/ 332115 w 5486172"/>
              <a:gd name="connsiteY42" fmla="*/ 3732120 h 4404104"/>
              <a:gd name="connsiteX43" fmla="*/ 262118 w 5486172"/>
              <a:gd name="connsiteY43" fmla="*/ 4117994 h 4404104"/>
              <a:gd name="connsiteX44" fmla="*/ 305267 w 5486172"/>
              <a:gd name="connsiteY44" fmla="*/ 4399077 h 4404104"/>
              <a:gd name="connsiteX45" fmla="*/ 736572 w 5486172"/>
              <a:gd name="connsiteY45" fmla="*/ 4303389 h 4404104"/>
              <a:gd name="connsiteX46" fmla="*/ 1091754 w 5486172"/>
              <a:gd name="connsiteY46" fmla="*/ 4367980 h 4404104"/>
              <a:gd name="connsiteX47" fmla="*/ 1273623 w 5486172"/>
              <a:gd name="connsiteY47" fmla="*/ 4118977 h 4404104"/>
              <a:gd name="connsiteX48" fmla="*/ 1416591 w 5486172"/>
              <a:gd name="connsiteY48" fmla="*/ 3850380 h 4404104"/>
              <a:gd name="connsiteX49" fmla="*/ 1605396 w 5486172"/>
              <a:gd name="connsiteY49" fmla="*/ 3842865 h 4404104"/>
              <a:gd name="connsiteX50" fmla="*/ 1670133 w 5486172"/>
              <a:gd name="connsiteY50" fmla="*/ 3681024 h 4404104"/>
              <a:gd name="connsiteX51" fmla="*/ 1872433 w 5486172"/>
              <a:gd name="connsiteY51" fmla="*/ 3381619 h 4404104"/>
              <a:gd name="connsiteX52" fmla="*/ 2090918 w 5486172"/>
              <a:gd name="connsiteY52" fmla="*/ 3583920 h 4404104"/>
              <a:gd name="connsiteX53" fmla="*/ 2409919 w 5486172"/>
              <a:gd name="connsiteY53" fmla="*/ 3628918 h 4404104"/>
              <a:gd name="connsiteX54" fmla="*/ 2600717 w 5486172"/>
              <a:gd name="connsiteY54" fmla="*/ 4004706 h 4404104"/>
              <a:gd name="connsiteX55" fmla="*/ 2883938 w 5486172"/>
              <a:gd name="connsiteY55" fmla="*/ 3705301 h 4404104"/>
              <a:gd name="connsiteX56" fmla="*/ 3094331 w 5486172"/>
              <a:gd name="connsiteY56" fmla="*/ 3778129 h 4404104"/>
              <a:gd name="connsiteX57" fmla="*/ 3401828 w 5486172"/>
              <a:gd name="connsiteY57" fmla="*/ 3449043 h 4404104"/>
              <a:gd name="connsiteX58" fmla="*/ 3557571 w 5486172"/>
              <a:gd name="connsiteY58" fmla="*/ 3282232 h 4404104"/>
              <a:gd name="connsiteX59" fmla="*/ 3838798 w 5486172"/>
              <a:gd name="connsiteY59" fmla="*/ 3066030 h 4404104"/>
              <a:gd name="connsiteX60" fmla="*/ 4170572 w 5486172"/>
              <a:gd name="connsiteY60" fmla="*/ 2831361 h 4404104"/>
              <a:gd name="connsiteX61" fmla="*/ 4377555 w 5486172"/>
              <a:gd name="connsiteY61" fmla="*/ 2549122 h 4404104"/>
              <a:gd name="connsiteX62" fmla="*/ 4552313 w 5486172"/>
              <a:gd name="connsiteY62" fmla="*/ 2361011 h 4404104"/>
              <a:gd name="connsiteX63" fmla="*/ 4826026 w 5486172"/>
              <a:gd name="connsiteY63" fmla="*/ 2224458 h 4404104"/>
              <a:gd name="connsiteX64" fmla="*/ 5155950 w 5486172"/>
              <a:gd name="connsiteY64" fmla="*/ 1921354 h 4404104"/>
              <a:gd name="connsiteX65" fmla="*/ 5421427 w 5486172"/>
              <a:gd name="connsiteY65" fmla="*/ 1964934 h 4404104"/>
              <a:gd name="connsiteX66" fmla="*/ 5465297 w 5486172"/>
              <a:gd name="connsiteY66" fmla="*/ 1714660 h 4404104"/>
              <a:gd name="connsiteX0" fmla="*/ 5465297 w 5486172"/>
              <a:gd name="connsiteY0" fmla="*/ 1714660 h 4404104"/>
              <a:gd name="connsiteX1" fmla="*/ 5141616 w 5486172"/>
              <a:gd name="connsiteY1" fmla="*/ 1488083 h 4404104"/>
              <a:gd name="connsiteX2" fmla="*/ 4925847 w 5486172"/>
              <a:gd name="connsiteY2" fmla="*/ 1362714 h 4404104"/>
              <a:gd name="connsiteX3" fmla="*/ 4737014 w 5486172"/>
              <a:gd name="connsiteY3" fmla="*/ 1706568 h 4404104"/>
              <a:gd name="connsiteX4" fmla="*/ 4461885 w 5486172"/>
              <a:gd name="connsiteY4" fmla="*/ 2038341 h 4404104"/>
              <a:gd name="connsiteX5" fmla="*/ 4356688 w 5486172"/>
              <a:gd name="connsiteY5" fmla="*/ 2297286 h 4404104"/>
              <a:gd name="connsiteX6" fmla="*/ 3943995 w 5486172"/>
              <a:gd name="connsiteY6" fmla="*/ 2418667 h 4404104"/>
              <a:gd name="connsiteX7" fmla="*/ 3498933 w 5486172"/>
              <a:gd name="connsiteY7" fmla="*/ 2499587 h 4404104"/>
              <a:gd name="connsiteX8" fmla="*/ 3053871 w 5486172"/>
              <a:gd name="connsiteY8" fmla="*/ 2515771 h 4404104"/>
              <a:gd name="connsiteX9" fmla="*/ 2859662 w 5486172"/>
              <a:gd name="connsiteY9" fmla="*/ 2143538 h 4404104"/>
              <a:gd name="connsiteX10" fmla="*/ 2989134 w 5486172"/>
              <a:gd name="connsiteY10" fmla="*/ 1803672 h 4404104"/>
              <a:gd name="connsiteX11" fmla="*/ 2859662 w 5486172"/>
              <a:gd name="connsiteY11" fmla="*/ 1544727 h 4404104"/>
              <a:gd name="connsiteX12" fmla="*/ 2794926 w 5486172"/>
              <a:gd name="connsiteY12" fmla="*/ 1382886 h 4404104"/>
              <a:gd name="connsiteX13" fmla="*/ 2948674 w 5486172"/>
              <a:gd name="connsiteY13" fmla="*/ 1301966 h 4404104"/>
              <a:gd name="connsiteX14" fmla="*/ 3078147 w 5486172"/>
              <a:gd name="connsiteY14" fmla="*/ 1366702 h 4404104"/>
              <a:gd name="connsiteX15" fmla="*/ 3167159 w 5486172"/>
              <a:gd name="connsiteY15" fmla="*/ 1140125 h 4404104"/>
              <a:gd name="connsiteX16" fmla="*/ 3134791 w 5486172"/>
              <a:gd name="connsiteY16" fmla="*/ 840720 h 4404104"/>
              <a:gd name="connsiteX17" fmla="*/ 2972950 w 5486172"/>
              <a:gd name="connsiteY17" fmla="*/ 686971 h 4404104"/>
              <a:gd name="connsiteX18" fmla="*/ 2794926 w 5486172"/>
              <a:gd name="connsiteY18" fmla="*/ 573683 h 4404104"/>
              <a:gd name="connsiteX19" fmla="*/ 2972950 w 5486172"/>
              <a:gd name="connsiteY19" fmla="*/ 541315 h 4404104"/>
              <a:gd name="connsiteX20" fmla="*/ 3029595 w 5486172"/>
              <a:gd name="connsiteY20" fmla="*/ 436118 h 4404104"/>
              <a:gd name="connsiteX21" fmla="*/ 2883938 w 5486172"/>
              <a:gd name="connsiteY21" fmla="*/ 330922 h 4404104"/>
              <a:gd name="connsiteX22" fmla="*/ 2689729 w 5486172"/>
              <a:gd name="connsiteY22" fmla="*/ 152897 h 4404104"/>
              <a:gd name="connsiteX23" fmla="*/ 2244667 w 5486172"/>
              <a:gd name="connsiteY23" fmla="*/ 96253 h 4404104"/>
              <a:gd name="connsiteX24" fmla="*/ 1920986 w 5486172"/>
              <a:gd name="connsiteY24" fmla="*/ 47701 h 4404104"/>
              <a:gd name="connsiteX25" fmla="*/ 1726777 w 5486172"/>
              <a:gd name="connsiteY25" fmla="*/ 371382 h 4404104"/>
              <a:gd name="connsiteX26" fmla="*/ 1403095 w 5486172"/>
              <a:gd name="connsiteY26" fmla="*/ 452302 h 4404104"/>
              <a:gd name="connsiteX27" fmla="*/ 1192703 w 5486172"/>
              <a:gd name="connsiteY27" fmla="*/ 452302 h 4404104"/>
              <a:gd name="connsiteX28" fmla="*/ 1500200 w 5486172"/>
              <a:gd name="connsiteY28" fmla="*/ 266186 h 4404104"/>
              <a:gd name="connsiteX29" fmla="*/ 1532568 w 5486172"/>
              <a:gd name="connsiteY29" fmla="*/ 15332 h 4404104"/>
              <a:gd name="connsiteX30" fmla="*/ 1160334 w 5486172"/>
              <a:gd name="connsiteY30" fmla="*/ 71977 h 4404104"/>
              <a:gd name="connsiteX31" fmla="*/ 1014678 w 5486172"/>
              <a:gd name="connsiteY31" fmla="*/ 436118 h 4404104"/>
              <a:gd name="connsiteX32" fmla="*/ 852837 w 5486172"/>
              <a:gd name="connsiteY32" fmla="*/ 549407 h 4404104"/>
              <a:gd name="connsiteX33" fmla="*/ 618312 w 5486172"/>
              <a:gd name="connsiteY33" fmla="*/ 758816 h 4404104"/>
              <a:gd name="connsiteX34" fmla="*/ 515111 w 5486172"/>
              <a:gd name="connsiteY34" fmla="*/ 477446 h 4404104"/>
              <a:gd name="connsiteX35" fmla="*/ 439450 w 5486172"/>
              <a:gd name="connsiteY35" fmla="*/ 639835 h 4404104"/>
              <a:gd name="connsiteX36" fmla="*/ 286395 w 5486172"/>
              <a:gd name="connsiteY36" fmla="*/ 1083481 h 4404104"/>
              <a:gd name="connsiteX37" fmla="*/ 229750 w 5486172"/>
              <a:gd name="connsiteY37" fmla="*/ 1390978 h 4404104"/>
              <a:gd name="connsiteX38" fmla="*/ 173106 w 5486172"/>
              <a:gd name="connsiteY38" fmla="*/ 1876501 h 4404104"/>
              <a:gd name="connsiteX39" fmla="*/ 2046 w 5486172"/>
              <a:gd name="connsiteY39" fmla="*/ 2682728 h 4404104"/>
              <a:gd name="connsiteX40" fmla="*/ 79845 w 5486172"/>
              <a:gd name="connsiteY40" fmla="*/ 3205154 h 4404104"/>
              <a:gd name="connsiteX41" fmla="*/ 96318 w 5486172"/>
              <a:gd name="connsiteY41" fmla="*/ 3679175 h 4404104"/>
              <a:gd name="connsiteX42" fmla="*/ 332115 w 5486172"/>
              <a:gd name="connsiteY42" fmla="*/ 3732120 h 4404104"/>
              <a:gd name="connsiteX43" fmla="*/ 262118 w 5486172"/>
              <a:gd name="connsiteY43" fmla="*/ 4117994 h 4404104"/>
              <a:gd name="connsiteX44" fmla="*/ 305267 w 5486172"/>
              <a:gd name="connsiteY44" fmla="*/ 4399077 h 4404104"/>
              <a:gd name="connsiteX45" fmla="*/ 736572 w 5486172"/>
              <a:gd name="connsiteY45" fmla="*/ 4303389 h 4404104"/>
              <a:gd name="connsiteX46" fmla="*/ 1091754 w 5486172"/>
              <a:gd name="connsiteY46" fmla="*/ 4367980 h 4404104"/>
              <a:gd name="connsiteX47" fmla="*/ 1273623 w 5486172"/>
              <a:gd name="connsiteY47" fmla="*/ 4118977 h 4404104"/>
              <a:gd name="connsiteX48" fmla="*/ 1416591 w 5486172"/>
              <a:gd name="connsiteY48" fmla="*/ 3850380 h 4404104"/>
              <a:gd name="connsiteX49" fmla="*/ 1605396 w 5486172"/>
              <a:gd name="connsiteY49" fmla="*/ 3842865 h 4404104"/>
              <a:gd name="connsiteX50" fmla="*/ 1670133 w 5486172"/>
              <a:gd name="connsiteY50" fmla="*/ 3681024 h 4404104"/>
              <a:gd name="connsiteX51" fmla="*/ 1872433 w 5486172"/>
              <a:gd name="connsiteY51" fmla="*/ 3381619 h 4404104"/>
              <a:gd name="connsiteX52" fmla="*/ 2090918 w 5486172"/>
              <a:gd name="connsiteY52" fmla="*/ 3583920 h 4404104"/>
              <a:gd name="connsiteX53" fmla="*/ 2409919 w 5486172"/>
              <a:gd name="connsiteY53" fmla="*/ 3628918 h 4404104"/>
              <a:gd name="connsiteX54" fmla="*/ 2600717 w 5486172"/>
              <a:gd name="connsiteY54" fmla="*/ 4004706 h 4404104"/>
              <a:gd name="connsiteX55" fmla="*/ 2883938 w 5486172"/>
              <a:gd name="connsiteY55" fmla="*/ 3705301 h 4404104"/>
              <a:gd name="connsiteX56" fmla="*/ 3094331 w 5486172"/>
              <a:gd name="connsiteY56" fmla="*/ 3778129 h 4404104"/>
              <a:gd name="connsiteX57" fmla="*/ 3401828 w 5486172"/>
              <a:gd name="connsiteY57" fmla="*/ 3449043 h 4404104"/>
              <a:gd name="connsiteX58" fmla="*/ 3557571 w 5486172"/>
              <a:gd name="connsiteY58" fmla="*/ 3282232 h 4404104"/>
              <a:gd name="connsiteX59" fmla="*/ 3838798 w 5486172"/>
              <a:gd name="connsiteY59" fmla="*/ 3066030 h 4404104"/>
              <a:gd name="connsiteX60" fmla="*/ 4170572 w 5486172"/>
              <a:gd name="connsiteY60" fmla="*/ 2831361 h 4404104"/>
              <a:gd name="connsiteX61" fmla="*/ 4377555 w 5486172"/>
              <a:gd name="connsiteY61" fmla="*/ 2549122 h 4404104"/>
              <a:gd name="connsiteX62" fmla="*/ 4552313 w 5486172"/>
              <a:gd name="connsiteY62" fmla="*/ 2361011 h 4404104"/>
              <a:gd name="connsiteX63" fmla="*/ 4826026 w 5486172"/>
              <a:gd name="connsiteY63" fmla="*/ 2224458 h 4404104"/>
              <a:gd name="connsiteX64" fmla="*/ 5155950 w 5486172"/>
              <a:gd name="connsiteY64" fmla="*/ 1921354 h 4404104"/>
              <a:gd name="connsiteX65" fmla="*/ 5421427 w 5486172"/>
              <a:gd name="connsiteY65" fmla="*/ 1964934 h 4404104"/>
              <a:gd name="connsiteX66" fmla="*/ 5465297 w 5486172"/>
              <a:gd name="connsiteY66" fmla="*/ 1714660 h 4404104"/>
              <a:gd name="connsiteX0" fmla="*/ 5465297 w 5486172"/>
              <a:gd name="connsiteY0" fmla="*/ 1714660 h 4404104"/>
              <a:gd name="connsiteX1" fmla="*/ 5141616 w 5486172"/>
              <a:gd name="connsiteY1" fmla="*/ 1488083 h 4404104"/>
              <a:gd name="connsiteX2" fmla="*/ 4906253 w 5486172"/>
              <a:gd name="connsiteY2" fmla="*/ 1372512 h 4404104"/>
              <a:gd name="connsiteX3" fmla="*/ 4737014 w 5486172"/>
              <a:gd name="connsiteY3" fmla="*/ 1706568 h 4404104"/>
              <a:gd name="connsiteX4" fmla="*/ 4461885 w 5486172"/>
              <a:gd name="connsiteY4" fmla="*/ 2038341 h 4404104"/>
              <a:gd name="connsiteX5" fmla="*/ 4356688 w 5486172"/>
              <a:gd name="connsiteY5" fmla="*/ 2297286 h 4404104"/>
              <a:gd name="connsiteX6" fmla="*/ 3943995 w 5486172"/>
              <a:gd name="connsiteY6" fmla="*/ 2418667 h 4404104"/>
              <a:gd name="connsiteX7" fmla="*/ 3498933 w 5486172"/>
              <a:gd name="connsiteY7" fmla="*/ 2499587 h 4404104"/>
              <a:gd name="connsiteX8" fmla="*/ 3053871 w 5486172"/>
              <a:gd name="connsiteY8" fmla="*/ 2515771 h 4404104"/>
              <a:gd name="connsiteX9" fmla="*/ 2859662 w 5486172"/>
              <a:gd name="connsiteY9" fmla="*/ 2143538 h 4404104"/>
              <a:gd name="connsiteX10" fmla="*/ 2989134 w 5486172"/>
              <a:gd name="connsiteY10" fmla="*/ 1803672 h 4404104"/>
              <a:gd name="connsiteX11" fmla="*/ 2859662 w 5486172"/>
              <a:gd name="connsiteY11" fmla="*/ 1544727 h 4404104"/>
              <a:gd name="connsiteX12" fmla="*/ 2794926 w 5486172"/>
              <a:gd name="connsiteY12" fmla="*/ 1382886 h 4404104"/>
              <a:gd name="connsiteX13" fmla="*/ 2948674 w 5486172"/>
              <a:gd name="connsiteY13" fmla="*/ 1301966 h 4404104"/>
              <a:gd name="connsiteX14" fmla="*/ 3078147 w 5486172"/>
              <a:gd name="connsiteY14" fmla="*/ 1366702 h 4404104"/>
              <a:gd name="connsiteX15" fmla="*/ 3167159 w 5486172"/>
              <a:gd name="connsiteY15" fmla="*/ 1140125 h 4404104"/>
              <a:gd name="connsiteX16" fmla="*/ 3134791 w 5486172"/>
              <a:gd name="connsiteY16" fmla="*/ 840720 h 4404104"/>
              <a:gd name="connsiteX17" fmla="*/ 2972950 w 5486172"/>
              <a:gd name="connsiteY17" fmla="*/ 686971 h 4404104"/>
              <a:gd name="connsiteX18" fmla="*/ 2794926 w 5486172"/>
              <a:gd name="connsiteY18" fmla="*/ 573683 h 4404104"/>
              <a:gd name="connsiteX19" fmla="*/ 2972950 w 5486172"/>
              <a:gd name="connsiteY19" fmla="*/ 541315 h 4404104"/>
              <a:gd name="connsiteX20" fmla="*/ 3029595 w 5486172"/>
              <a:gd name="connsiteY20" fmla="*/ 436118 h 4404104"/>
              <a:gd name="connsiteX21" fmla="*/ 2883938 w 5486172"/>
              <a:gd name="connsiteY21" fmla="*/ 330922 h 4404104"/>
              <a:gd name="connsiteX22" fmla="*/ 2689729 w 5486172"/>
              <a:gd name="connsiteY22" fmla="*/ 152897 h 4404104"/>
              <a:gd name="connsiteX23" fmla="*/ 2244667 w 5486172"/>
              <a:gd name="connsiteY23" fmla="*/ 96253 h 4404104"/>
              <a:gd name="connsiteX24" fmla="*/ 1920986 w 5486172"/>
              <a:gd name="connsiteY24" fmla="*/ 47701 h 4404104"/>
              <a:gd name="connsiteX25" fmla="*/ 1726777 w 5486172"/>
              <a:gd name="connsiteY25" fmla="*/ 371382 h 4404104"/>
              <a:gd name="connsiteX26" fmla="*/ 1403095 w 5486172"/>
              <a:gd name="connsiteY26" fmla="*/ 452302 h 4404104"/>
              <a:gd name="connsiteX27" fmla="*/ 1192703 w 5486172"/>
              <a:gd name="connsiteY27" fmla="*/ 452302 h 4404104"/>
              <a:gd name="connsiteX28" fmla="*/ 1500200 w 5486172"/>
              <a:gd name="connsiteY28" fmla="*/ 266186 h 4404104"/>
              <a:gd name="connsiteX29" fmla="*/ 1532568 w 5486172"/>
              <a:gd name="connsiteY29" fmla="*/ 15332 h 4404104"/>
              <a:gd name="connsiteX30" fmla="*/ 1160334 w 5486172"/>
              <a:gd name="connsiteY30" fmla="*/ 71977 h 4404104"/>
              <a:gd name="connsiteX31" fmla="*/ 1014678 w 5486172"/>
              <a:gd name="connsiteY31" fmla="*/ 436118 h 4404104"/>
              <a:gd name="connsiteX32" fmla="*/ 852837 w 5486172"/>
              <a:gd name="connsiteY32" fmla="*/ 549407 h 4404104"/>
              <a:gd name="connsiteX33" fmla="*/ 618312 w 5486172"/>
              <a:gd name="connsiteY33" fmla="*/ 758816 h 4404104"/>
              <a:gd name="connsiteX34" fmla="*/ 515111 w 5486172"/>
              <a:gd name="connsiteY34" fmla="*/ 477446 h 4404104"/>
              <a:gd name="connsiteX35" fmla="*/ 439450 w 5486172"/>
              <a:gd name="connsiteY35" fmla="*/ 639835 h 4404104"/>
              <a:gd name="connsiteX36" fmla="*/ 286395 w 5486172"/>
              <a:gd name="connsiteY36" fmla="*/ 1083481 h 4404104"/>
              <a:gd name="connsiteX37" fmla="*/ 229750 w 5486172"/>
              <a:gd name="connsiteY37" fmla="*/ 1390978 h 4404104"/>
              <a:gd name="connsiteX38" fmla="*/ 173106 w 5486172"/>
              <a:gd name="connsiteY38" fmla="*/ 1876501 h 4404104"/>
              <a:gd name="connsiteX39" fmla="*/ 2046 w 5486172"/>
              <a:gd name="connsiteY39" fmla="*/ 2682728 h 4404104"/>
              <a:gd name="connsiteX40" fmla="*/ 79845 w 5486172"/>
              <a:gd name="connsiteY40" fmla="*/ 3205154 h 4404104"/>
              <a:gd name="connsiteX41" fmla="*/ 96318 w 5486172"/>
              <a:gd name="connsiteY41" fmla="*/ 3679175 h 4404104"/>
              <a:gd name="connsiteX42" fmla="*/ 332115 w 5486172"/>
              <a:gd name="connsiteY42" fmla="*/ 3732120 h 4404104"/>
              <a:gd name="connsiteX43" fmla="*/ 262118 w 5486172"/>
              <a:gd name="connsiteY43" fmla="*/ 4117994 h 4404104"/>
              <a:gd name="connsiteX44" fmla="*/ 305267 w 5486172"/>
              <a:gd name="connsiteY44" fmla="*/ 4399077 h 4404104"/>
              <a:gd name="connsiteX45" fmla="*/ 736572 w 5486172"/>
              <a:gd name="connsiteY45" fmla="*/ 4303389 h 4404104"/>
              <a:gd name="connsiteX46" fmla="*/ 1091754 w 5486172"/>
              <a:gd name="connsiteY46" fmla="*/ 4367980 h 4404104"/>
              <a:gd name="connsiteX47" fmla="*/ 1273623 w 5486172"/>
              <a:gd name="connsiteY47" fmla="*/ 4118977 h 4404104"/>
              <a:gd name="connsiteX48" fmla="*/ 1416591 w 5486172"/>
              <a:gd name="connsiteY48" fmla="*/ 3850380 h 4404104"/>
              <a:gd name="connsiteX49" fmla="*/ 1605396 w 5486172"/>
              <a:gd name="connsiteY49" fmla="*/ 3842865 h 4404104"/>
              <a:gd name="connsiteX50" fmla="*/ 1670133 w 5486172"/>
              <a:gd name="connsiteY50" fmla="*/ 3681024 h 4404104"/>
              <a:gd name="connsiteX51" fmla="*/ 1872433 w 5486172"/>
              <a:gd name="connsiteY51" fmla="*/ 3381619 h 4404104"/>
              <a:gd name="connsiteX52" fmla="*/ 2090918 w 5486172"/>
              <a:gd name="connsiteY52" fmla="*/ 3583920 h 4404104"/>
              <a:gd name="connsiteX53" fmla="*/ 2409919 w 5486172"/>
              <a:gd name="connsiteY53" fmla="*/ 3628918 h 4404104"/>
              <a:gd name="connsiteX54" fmla="*/ 2600717 w 5486172"/>
              <a:gd name="connsiteY54" fmla="*/ 4004706 h 4404104"/>
              <a:gd name="connsiteX55" fmla="*/ 2883938 w 5486172"/>
              <a:gd name="connsiteY55" fmla="*/ 3705301 h 4404104"/>
              <a:gd name="connsiteX56" fmla="*/ 3094331 w 5486172"/>
              <a:gd name="connsiteY56" fmla="*/ 3778129 h 4404104"/>
              <a:gd name="connsiteX57" fmla="*/ 3401828 w 5486172"/>
              <a:gd name="connsiteY57" fmla="*/ 3449043 h 4404104"/>
              <a:gd name="connsiteX58" fmla="*/ 3557571 w 5486172"/>
              <a:gd name="connsiteY58" fmla="*/ 3282232 h 4404104"/>
              <a:gd name="connsiteX59" fmla="*/ 3838798 w 5486172"/>
              <a:gd name="connsiteY59" fmla="*/ 3066030 h 4404104"/>
              <a:gd name="connsiteX60" fmla="*/ 4170572 w 5486172"/>
              <a:gd name="connsiteY60" fmla="*/ 2831361 h 4404104"/>
              <a:gd name="connsiteX61" fmla="*/ 4377555 w 5486172"/>
              <a:gd name="connsiteY61" fmla="*/ 2549122 h 4404104"/>
              <a:gd name="connsiteX62" fmla="*/ 4552313 w 5486172"/>
              <a:gd name="connsiteY62" fmla="*/ 2361011 h 4404104"/>
              <a:gd name="connsiteX63" fmla="*/ 4826026 w 5486172"/>
              <a:gd name="connsiteY63" fmla="*/ 2224458 h 4404104"/>
              <a:gd name="connsiteX64" fmla="*/ 5155950 w 5486172"/>
              <a:gd name="connsiteY64" fmla="*/ 1921354 h 4404104"/>
              <a:gd name="connsiteX65" fmla="*/ 5421427 w 5486172"/>
              <a:gd name="connsiteY65" fmla="*/ 1964934 h 4404104"/>
              <a:gd name="connsiteX66" fmla="*/ 5465297 w 5486172"/>
              <a:gd name="connsiteY66" fmla="*/ 1714660 h 4404104"/>
              <a:gd name="connsiteX0" fmla="*/ 5465297 w 5486172"/>
              <a:gd name="connsiteY0" fmla="*/ 1714660 h 4404104"/>
              <a:gd name="connsiteX1" fmla="*/ 5141616 w 5486172"/>
              <a:gd name="connsiteY1" fmla="*/ 1488083 h 4404104"/>
              <a:gd name="connsiteX2" fmla="*/ 4906253 w 5486172"/>
              <a:gd name="connsiteY2" fmla="*/ 1372512 h 4404104"/>
              <a:gd name="connsiteX3" fmla="*/ 4737014 w 5486172"/>
              <a:gd name="connsiteY3" fmla="*/ 1706568 h 4404104"/>
              <a:gd name="connsiteX4" fmla="*/ 4461885 w 5486172"/>
              <a:gd name="connsiteY4" fmla="*/ 2038341 h 4404104"/>
              <a:gd name="connsiteX5" fmla="*/ 4356688 w 5486172"/>
              <a:gd name="connsiteY5" fmla="*/ 2297286 h 4404104"/>
              <a:gd name="connsiteX6" fmla="*/ 3943995 w 5486172"/>
              <a:gd name="connsiteY6" fmla="*/ 2418667 h 4404104"/>
              <a:gd name="connsiteX7" fmla="*/ 3498933 w 5486172"/>
              <a:gd name="connsiteY7" fmla="*/ 2499587 h 4404104"/>
              <a:gd name="connsiteX8" fmla="*/ 3053871 w 5486172"/>
              <a:gd name="connsiteY8" fmla="*/ 2515771 h 4404104"/>
              <a:gd name="connsiteX9" fmla="*/ 2859662 w 5486172"/>
              <a:gd name="connsiteY9" fmla="*/ 2143538 h 4404104"/>
              <a:gd name="connsiteX10" fmla="*/ 2989134 w 5486172"/>
              <a:gd name="connsiteY10" fmla="*/ 1803672 h 4404104"/>
              <a:gd name="connsiteX11" fmla="*/ 2859662 w 5486172"/>
              <a:gd name="connsiteY11" fmla="*/ 1544727 h 4404104"/>
              <a:gd name="connsiteX12" fmla="*/ 2794926 w 5486172"/>
              <a:gd name="connsiteY12" fmla="*/ 1382886 h 4404104"/>
              <a:gd name="connsiteX13" fmla="*/ 2948674 w 5486172"/>
              <a:gd name="connsiteY13" fmla="*/ 1301966 h 4404104"/>
              <a:gd name="connsiteX14" fmla="*/ 3078147 w 5486172"/>
              <a:gd name="connsiteY14" fmla="*/ 1366702 h 4404104"/>
              <a:gd name="connsiteX15" fmla="*/ 3167159 w 5486172"/>
              <a:gd name="connsiteY15" fmla="*/ 1140125 h 4404104"/>
              <a:gd name="connsiteX16" fmla="*/ 3134791 w 5486172"/>
              <a:gd name="connsiteY16" fmla="*/ 840720 h 4404104"/>
              <a:gd name="connsiteX17" fmla="*/ 2972950 w 5486172"/>
              <a:gd name="connsiteY17" fmla="*/ 686971 h 4404104"/>
              <a:gd name="connsiteX18" fmla="*/ 2794926 w 5486172"/>
              <a:gd name="connsiteY18" fmla="*/ 573683 h 4404104"/>
              <a:gd name="connsiteX19" fmla="*/ 2972950 w 5486172"/>
              <a:gd name="connsiteY19" fmla="*/ 541315 h 4404104"/>
              <a:gd name="connsiteX20" fmla="*/ 3029595 w 5486172"/>
              <a:gd name="connsiteY20" fmla="*/ 436118 h 4404104"/>
              <a:gd name="connsiteX21" fmla="*/ 2883938 w 5486172"/>
              <a:gd name="connsiteY21" fmla="*/ 330922 h 4404104"/>
              <a:gd name="connsiteX22" fmla="*/ 2689729 w 5486172"/>
              <a:gd name="connsiteY22" fmla="*/ 152897 h 4404104"/>
              <a:gd name="connsiteX23" fmla="*/ 2244667 w 5486172"/>
              <a:gd name="connsiteY23" fmla="*/ 96253 h 4404104"/>
              <a:gd name="connsiteX24" fmla="*/ 1920986 w 5486172"/>
              <a:gd name="connsiteY24" fmla="*/ 47701 h 4404104"/>
              <a:gd name="connsiteX25" fmla="*/ 1726777 w 5486172"/>
              <a:gd name="connsiteY25" fmla="*/ 371382 h 4404104"/>
              <a:gd name="connsiteX26" fmla="*/ 1403095 w 5486172"/>
              <a:gd name="connsiteY26" fmla="*/ 452302 h 4404104"/>
              <a:gd name="connsiteX27" fmla="*/ 1192703 w 5486172"/>
              <a:gd name="connsiteY27" fmla="*/ 452302 h 4404104"/>
              <a:gd name="connsiteX28" fmla="*/ 1500200 w 5486172"/>
              <a:gd name="connsiteY28" fmla="*/ 266186 h 4404104"/>
              <a:gd name="connsiteX29" fmla="*/ 1532568 w 5486172"/>
              <a:gd name="connsiteY29" fmla="*/ 15332 h 4404104"/>
              <a:gd name="connsiteX30" fmla="*/ 1160334 w 5486172"/>
              <a:gd name="connsiteY30" fmla="*/ 71977 h 4404104"/>
              <a:gd name="connsiteX31" fmla="*/ 1014678 w 5486172"/>
              <a:gd name="connsiteY31" fmla="*/ 436118 h 4404104"/>
              <a:gd name="connsiteX32" fmla="*/ 852837 w 5486172"/>
              <a:gd name="connsiteY32" fmla="*/ 549407 h 4404104"/>
              <a:gd name="connsiteX33" fmla="*/ 618312 w 5486172"/>
              <a:gd name="connsiteY33" fmla="*/ 758816 h 4404104"/>
              <a:gd name="connsiteX34" fmla="*/ 515111 w 5486172"/>
              <a:gd name="connsiteY34" fmla="*/ 477446 h 4404104"/>
              <a:gd name="connsiteX35" fmla="*/ 439450 w 5486172"/>
              <a:gd name="connsiteY35" fmla="*/ 639835 h 4404104"/>
              <a:gd name="connsiteX36" fmla="*/ 286395 w 5486172"/>
              <a:gd name="connsiteY36" fmla="*/ 1083481 h 4404104"/>
              <a:gd name="connsiteX37" fmla="*/ 229750 w 5486172"/>
              <a:gd name="connsiteY37" fmla="*/ 1390978 h 4404104"/>
              <a:gd name="connsiteX38" fmla="*/ 173106 w 5486172"/>
              <a:gd name="connsiteY38" fmla="*/ 1876501 h 4404104"/>
              <a:gd name="connsiteX39" fmla="*/ 2046 w 5486172"/>
              <a:gd name="connsiteY39" fmla="*/ 2682728 h 4404104"/>
              <a:gd name="connsiteX40" fmla="*/ 79845 w 5486172"/>
              <a:gd name="connsiteY40" fmla="*/ 3205154 h 4404104"/>
              <a:gd name="connsiteX41" fmla="*/ 96318 w 5486172"/>
              <a:gd name="connsiteY41" fmla="*/ 3679175 h 4404104"/>
              <a:gd name="connsiteX42" fmla="*/ 332115 w 5486172"/>
              <a:gd name="connsiteY42" fmla="*/ 3732120 h 4404104"/>
              <a:gd name="connsiteX43" fmla="*/ 262118 w 5486172"/>
              <a:gd name="connsiteY43" fmla="*/ 4117994 h 4404104"/>
              <a:gd name="connsiteX44" fmla="*/ 305267 w 5486172"/>
              <a:gd name="connsiteY44" fmla="*/ 4399077 h 4404104"/>
              <a:gd name="connsiteX45" fmla="*/ 736572 w 5486172"/>
              <a:gd name="connsiteY45" fmla="*/ 4303389 h 4404104"/>
              <a:gd name="connsiteX46" fmla="*/ 1091754 w 5486172"/>
              <a:gd name="connsiteY46" fmla="*/ 4367980 h 4404104"/>
              <a:gd name="connsiteX47" fmla="*/ 1273623 w 5486172"/>
              <a:gd name="connsiteY47" fmla="*/ 4118977 h 4404104"/>
              <a:gd name="connsiteX48" fmla="*/ 1416591 w 5486172"/>
              <a:gd name="connsiteY48" fmla="*/ 3850380 h 4404104"/>
              <a:gd name="connsiteX49" fmla="*/ 1605396 w 5486172"/>
              <a:gd name="connsiteY49" fmla="*/ 3842865 h 4404104"/>
              <a:gd name="connsiteX50" fmla="*/ 1670133 w 5486172"/>
              <a:gd name="connsiteY50" fmla="*/ 3681024 h 4404104"/>
              <a:gd name="connsiteX51" fmla="*/ 1872433 w 5486172"/>
              <a:gd name="connsiteY51" fmla="*/ 3381619 h 4404104"/>
              <a:gd name="connsiteX52" fmla="*/ 2090918 w 5486172"/>
              <a:gd name="connsiteY52" fmla="*/ 3583920 h 4404104"/>
              <a:gd name="connsiteX53" fmla="*/ 2409919 w 5486172"/>
              <a:gd name="connsiteY53" fmla="*/ 3628918 h 4404104"/>
              <a:gd name="connsiteX54" fmla="*/ 2600717 w 5486172"/>
              <a:gd name="connsiteY54" fmla="*/ 4004706 h 4404104"/>
              <a:gd name="connsiteX55" fmla="*/ 2883938 w 5486172"/>
              <a:gd name="connsiteY55" fmla="*/ 3705301 h 4404104"/>
              <a:gd name="connsiteX56" fmla="*/ 3094331 w 5486172"/>
              <a:gd name="connsiteY56" fmla="*/ 3778129 h 4404104"/>
              <a:gd name="connsiteX57" fmla="*/ 3401828 w 5486172"/>
              <a:gd name="connsiteY57" fmla="*/ 3449043 h 4404104"/>
              <a:gd name="connsiteX58" fmla="*/ 3557571 w 5486172"/>
              <a:gd name="connsiteY58" fmla="*/ 3282232 h 4404104"/>
              <a:gd name="connsiteX59" fmla="*/ 3838798 w 5486172"/>
              <a:gd name="connsiteY59" fmla="*/ 3066030 h 4404104"/>
              <a:gd name="connsiteX60" fmla="*/ 4170572 w 5486172"/>
              <a:gd name="connsiteY60" fmla="*/ 2831361 h 4404104"/>
              <a:gd name="connsiteX61" fmla="*/ 4377555 w 5486172"/>
              <a:gd name="connsiteY61" fmla="*/ 2549122 h 4404104"/>
              <a:gd name="connsiteX62" fmla="*/ 4552313 w 5486172"/>
              <a:gd name="connsiteY62" fmla="*/ 2361011 h 4404104"/>
              <a:gd name="connsiteX63" fmla="*/ 4826026 w 5486172"/>
              <a:gd name="connsiteY63" fmla="*/ 2224458 h 4404104"/>
              <a:gd name="connsiteX64" fmla="*/ 5155950 w 5486172"/>
              <a:gd name="connsiteY64" fmla="*/ 1921354 h 4404104"/>
              <a:gd name="connsiteX65" fmla="*/ 5421427 w 5486172"/>
              <a:gd name="connsiteY65" fmla="*/ 1964934 h 4404104"/>
              <a:gd name="connsiteX66" fmla="*/ 5465297 w 5486172"/>
              <a:gd name="connsiteY66" fmla="*/ 1714660 h 4404104"/>
              <a:gd name="connsiteX0" fmla="*/ 5465297 w 5486172"/>
              <a:gd name="connsiteY0" fmla="*/ 1714660 h 4404104"/>
              <a:gd name="connsiteX1" fmla="*/ 5141616 w 5486172"/>
              <a:gd name="connsiteY1" fmla="*/ 1488083 h 4404104"/>
              <a:gd name="connsiteX2" fmla="*/ 4906253 w 5486172"/>
              <a:gd name="connsiteY2" fmla="*/ 1372512 h 4404104"/>
              <a:gd name="connsiteX3" fmla="*/ 4737014 w 5486172"/>
              <a:gd name="connsiteY3" fmla="*/ 1706568 h 4404104"/>
              <a:gd name="connsiteX4" fmla="*/ 4474948 w 5486172"/>
              <a:gd name="connsiteY4" fmla="*/ 2044872 h 4404104"/>
              <a:gd name="connsiteX5" fmla="*/ 4356688 w 5486172"/>
              <a:gd name="connsiteY5" fmla="*/ 2297286 h 4404104"/>
              <a:gd name="connsiteX6" fmla="*/ 3943995 w 5486172"/>
              <a:gd name="connsiteY6" fmla="*/ 2418667 h 4404104"/>
              <a:gd name="connsiteX7" fmla="*/ 3498933 w 5486172"/>
              <a:gd name="connsiteY7" fmla="*/ 2499587 h 4404104"/>
              <a:gd name="connsiteX8" fmla="*/ 3053871 w 5486172"/>
              <a:gd name="connsiteY8" fmla="*/ 2515771 h 4404104"/>
              <a:gd name="connsiteX9" fmla="*/ 2859662 w 5486172"/>
              <a:gd name="connsiteY9" fmla="*/ 2143538 h 4404104"/>
              <a:gd name="connsiteX10" fmla="*/ 2989134 w 5486172"/>
              <a:gd name="connsiteY10" fmla="*/ 1803672 h 4404104"/>
              <a:gd name="connsiteX11" fmla="*/ 2859662 w 5486172"/>
              <a:gd name="connsiteY11" fmla="*/ 1544727 h 4404104"/>
              <a:gd name="connsiteX12" fmla="*/ 2794926 w 5486172"/>
              <a:gd name="connsiteY12" fmla="*/ 1382886 h 4404104"/>
              <a:gd name="connsiteX13" fmla="*/ 2948674 w 5486172"/>
              <a:gd name="connsiteY13" fmla="*/ 1301966 h 4404104"/>
              <a:gd name="connsiteX14" fmla="*/ 3078147 w 5486172"/>
              <a:gd name="connsiteY14" fmla="*/ 1366702 h 4404104"/>
              <a:gd name="connsiteX15" fmla="*/ 3167159 w 5486172"/>
              <a:gd name="connsiteY15" fmla="*/ 1140125 h 4404104"/>
              <a:gd name="connsiteX16" fmla="*/ 3134791 w 5486172"/>
              <a:gd name="connsiteY16" fmla="*/ 840720 h 4404104"/>
              <a:gd name="connsiteX17" fmla="*/ 2972950 w 5486172"/>
              <a:gd name="connsiteY17" fmla="*/ 686971 h 4404104"/>
              <a:gd name="connsiteX18" fmla="*/ 2794926 w 5486172"/>
              <a:gd name="connsiteY18" fmla="*/ 573683 h 4404104"/>
              <a:gd name="connsiteX19" fmla="*/ 2972950 w 5486172"/>
              <a:gd name="connsiteY19" fmla="*/ 541315 h 4404104"/>
              <a:gd name="connsiteX20" fmla="*/ 3029595 w 5486172"/>
              <a:gd name="connsiteY20" fmla="*/ 436118 h 4404104"/>
              <a:gd name="connsiteX21" fmla="*/ 2883938 w 5486172"/>
              <a:gd name="connsiteY21" fmla="*/ 330922 h 4404104"/>
              <a:gd name="connsiteX22" fmla="*/ 2689729 w 5486172"/>
              <a:gd name="connsiteY22" fmla="*/ 152897 h 4404104"/>
              <a:gd name="connsiteX23" fmla="*/ 2244667 w 5486172"/>
              <a:gd name="connsiteY23" fmla="*/ 96253 h 4404104"/>
              <a:gd name="connsiteX24" fmla="*/ 1920986 w 5486172"/>
              <a:gd name="connsiteY24" fmla="*/ 47701 h 4404104"/>
              <a:gd name="connsiteX25" fmla="*/ 1726777 w 5486172"/>
              <a:gd name="connsiteY25" fmla="*/ 371382 h 4404104"/>
              <a:gd name="connsiteX26" fmla="*/ 1403095 w 5486172"/>
              <a:gd name="connsiteY26" fmla="*/ 452302 h 4404104"/>
              <a:gd name="connsiteX27" fmla="*/ 1192703 w 5486172"/>
              <a:gd name="connsiteY27" fmla="*/ 452302 h 4404104"/>
              <a:gd name="connsiteX28" fmla="*/ 1500200 w 5486172"/>
              <a:gd name="connsiteY28" fmla="*/ 266186 h 4404104"/>
              <a:gd name="connsiteX29" fmla="*/ 1532568 w 5486172"/>
              <a:gd name="connsiteY29" fmla="*/ 15332 h 4404104"/>
              <a:gd name="connsiteX30" fmla="*/ 1160334 w 5486172"/>
              <a:gd name="connsiteY30" fmla="*/ 71977 h 4404104"/>
              <a:gd name="connsiteX31" fmla="*/ 1014678 w 5486172"/>
              <a:gd name="connsiteY31" fmla="*/ 436118 h 4404104"/>
              <a:gd name="connsiteX32" fmla="*/ 852837 w 5486172"/>
              <a:gd name="connsiteY32" fmla="*/ 549407 h 4404104"/>
              <a:gd name="connsiteX33" fmla="*/ 618312 w 5486172"/>
              <a:gd name="connsiteY33" fmla="*/ 758816 h 4404104"/>
              <a:gd name="connsiteX34" fmla="*/ 515111 w 5486172"/>
              <a:gd name="connsiteY34" fmla="*/ 477446 h 4404104"/>
              <a:gd name="connsiteX35" fmla="*/ 439450 w 5486172"/>
              <a:gd name="connsiteY35" fmla="*/ 639835 h 4404104"/>
              <a:gd name="connsiteX36" fmla="*/ 286395 w 5486172"/>
              <a:gd name="connsiteY36" fmla="*/ 1083481 h 4404104"/>
              <a:gd name="connsiteX37" fmla="*/ 229750 w 5486172"/>
              <a:gd name="connsiteY37" fmla="*/ 1390978 h 4404104"/>
              <a:gd name="connsiteX38" fmla="*/ 173106 w 5486172"/>
              <a:gd name="connsiteY38" fmla="*/ 1876501 h 4404104"/>
              <a:gd name="connsiteX39" fmla="*/ 2046 w 5486172"/>
              <a:gd name="connsiteY39" fmla="*/ 2682728 h 4404104"/>
              <a:gd name="connsiteX40" fmla="*/ 79845 w 5486172"/>
              <a:gd name="connsiteY40" fmla="*/ 3205154 h 4404104"/>
              <a:gd name="connsiteX41" fmla="*/ 96318 w 5486172"/>
              <a:gd name="connsiteY41" fmla="*/ 3679175 h 4404104"/>
              <a:gd name="connsiteX42" fmla="*/ 332115 w 5486172"/>
              <a:gd name="connsiteY42" fmla="*/ 3732120 h 4404104"/>
              <a:gd name="connsiteX43" fmla="*/ 262118 w 5486172"/>
              <a:gd name="connsiteY43" fmla="*/ 4117994 h 4404104"/>
              <a:gd name="connsiteX44" fmla="*/ 305267 w 5486172"/>
              <a:gd name="connsiteY44" fmla="*/ 4399077 h 4404104"/>
              <a:gd name="connsiteX45" fmla="*/ 736572 w 5486172"/>
              <a:gd name="connsiteY45" fmla="*/ 4303389 h 4404104"/>
              <a:gd name="connsiteX46" fmla="*/ 1091754 w 5486172"/>
              <a:gd name="connsiteY46" fmla="*/ 4367980 h 4404104"/>
              <a:gd name="connsiteX47" fmla="*/ 1273623 w 5486172"/>
              <a:gd name="connsiteY47" fmla="*/ 4118977 h 4404104"/>
              <a:gd name="connsiteX48" fmla="*/ 1416591 w 5486172"/>
              <a:gd name="connsiteY48" fmla="*/ 3850380 h 4404104"/>
              <a:gd name="connsiteX49" fmla="*/ 1605396 w 5486172"/>
              <a:gd name="connsiteY49" fmla="*/ 3842865 h 4404104"/>
              <a:gd name="connsiteX50" fmla="*/ 1670133 w 5486172"/>
              <a:gd name="connsiteY50" fmla="*/ 3681024 h 4404104"/>
              <a:gd name="connsiteX51" fmla="*/ 1872433 w 5486172"/>
              <a:gd name="connsiteY51" fmla="*/ 3381619 h 4404104"/>
              <a:gd name="connsiteX52" fmla="*/ 2090918 w 5486172"/>
              <a:gd name="connsiteY52" fmla="*/ 3583920 h 4404104"/>
              <a:gd name="connsiteX53" fmla="*/ 2409919 w 5486172"/>
              <a:gd name="connsiteY53" fmla="*/ 3628918 h 4404104"/>
              <a:gd name="connsiteX54" fmla="*/ 2600717 w 5486172"/>
              <a:gd name="connsiteY54" fmla="*/ 4004706 h 4404104"/>
              <a:gd name="connsiteX55" fmla="*/ 2883938 w 5486172"/>
              <a:gd name="connsiteY55" fmla="*/ 3705301 h 4404104"/>
              <a:gd name="connsiteX56" fmla="*/ 3094331 w 5486172"/>
              <a:gd name="connsiteY56" fmla="*/ 3778129 h 4404104"/>
              <a:gd name="connsiteX57" fmla="*/ 3401828 w 5486172"/>
              <a:gd name="connsiteY57" fmla="*/ 3449043 h 4404104"/>
              <a:gd name="connsiteX58" fmla="*/ 3557571 w 5486172"/>
              <a:gd name="connsiteY58" fmla="*/ 3282232 h 4404104"/>
              <a:gd name="connsiteX59" fmla="*/ 3838798 w 5486172"/>
              <a:gd name="connsiteY59" fmla="*/ 3066030 h 4404104"/>
              <a:gd name="connsiteX60" fmla="*/ 4170572 w 5486172"/>
              <a:gd name="connsiteY60" fmla="*/ 2831361 h 4404104"/>
              <a:gd name="connsiteX61" fmla="*/ 4377555 w 5486172"/>
              <a:gd name="connsiteY61" fmla="*/ 2549122 h 4404104"/>
              <a:gd name="connsiteX62" fmla="*/ 4552313 w 5486172"/>
              <a:gd name="connsiteY62" fmla="*/ 2361011 h 4404104"/>
              <a:gd name="connsiteX63" fmla="*/ 4826026 w 5486172"/>
              <a:gd name="connsiteY63" fmla="*/ 2224458 h 4404104"/>
              <a:gd name="connsiteX64" fmla="*/ 5155950 w 5486172"/>
              <a:gd name="connsiteY64" fmla="*/ 1921354 h 4404104"/>
              <a:gd name="connsiteX65" fmla="*/ 5421427 w 5486172"/>
              <a:gd name="connsiteY65" fmla="*/ 1964934 h 4404104"/>
              <a:gd name="connsiteX66" fmla="*/ 5465297 w 5486172"/>
              <a:gd name="connsiteY66" fmla="*/ 1714660 h 4404104"/>
              <a:gd name="connsiteX0" fmla="*/ 5465297 w 5486172"/>
              <a:gd name="connsiteY0" fmla="*/ 1714660 h 4404104"/>
              <a:gd name="connsiteX1" fmla="*/ 5141616 w 5486172"/>
              <a:gd name="connsiteY1" fmla="*/ 1488083 h 4404104"/>
              <a:gd name="connsiteX2" fmla="*/ 4906253 w 5486172"/>
              <a:gd name="connsiteY2" fmla="*/ 1372512 h 4404104"/>
              <a:gd name="connsiteX3" fmla="*/ 4737014 w 5486172"/>
              <a:gd name="connsiteY3" fmla="*/ 1706568 h 4404104"/>
              <a:gd name="connsiteX4" fmla="*/ 4474948 w 5486172"/>
              <a:gd name="connsiteY4" fmla="*/ 2044872 h 4404104"/>
              <a:gd name="connsiteX5" fmla="*/ 4356688 w 5486172"/>
              <a:gd name="connsiteY5" fmla="*/ 2297286 h 4404104"/>
              <a:gd name="connsiteX6" fmla="*/ 3943995 w 5486172"/>
              <a:gd name="connsiteY6" fmla="*/ 2418667 h 4404104"/>
              <a:gd name="connsiteX7" fmla="*/ 3498933 w 5486172"/>
              <a:gd name="connsiteY7" fmla="*/ 2499587 h 4404104"/>
              <a:gd name="connsiteX8" fmla="*/ 3053871 w 5486172"/>
              <a:gd name="connsiteY8" fmla="*/ 2515771 h 4404104"/>
              <a:gd name="connsiteX9" fmla="*/ 2859662 w 5486172"/>
              <a:gd name="connsiteY9" fmla="*/ 2143538 h 4404104"/>
              <a:gd name="connsiteX10" fmla="*/ 2989134 w 5486172"/>
              <a:gd name="connsiteY10" fmla="*/ 1803672 h 4404104"/>
              <a:gd name="connsiteX11" fmla="*/ 2859662 w 5486172"/>
              <a:gd name="connsiteY11" fmla="*/ 1544727 h 4404104"/>
              <a:gd name="connsiteX12" fmla="*/ 2794926 w 5486172"/>
              <a:gd name="connsiteY12" fmla="*/ 1382886 h 4404104"/>
              <a:gd name="connsiteX13" fmla="*/ 2948674 w 5486172"/>
              <a:gd name="connsiteY13" fmla="*/ 1301966 h 4404104"/>
              <a:gd name="connsiteX14" fmla="*/ 3078147 w 5486172"/>
              <a:gd name="connsiteY14" fmla="*/ 1366702 h 4404104"/>
              <a:gd name="connsiteX15" fmla="*/ 3167159 w 5486172"/>
              <a:gd name="connsiteY15" fmla="*/ 1140125 h 4404104"/>
              <a:gd name="connsiteX16" fmla="*/ 3134791 w 5486172"/>
              <a:gd name="connsiteY16" fmla="*/ 840720 h 4404104"/>
              <a:gd name="connsiteX17" fmla="*/ 2972950 w 5486172"/>
              <a:gd name="connsiteY17" fmla="*/ 686971 h 4404104"/>
              <a:gd name="connsiteX18" fmla="*/ 2794926 w 5486172"/>
              <a:gd name="connsiteY18" fmla="*/ 573683 h 4404104"/>
              <a:gd name="connsiteX19" fmla="*/ 2972950 w 5486172"/>
              <a:gd name="connsiteY19" fmla="*/ 541315 h 4404104"/>
              <a:gd name="connsiteX20" fmla="*/ 3029595 w 5486172"/>
              <a:gd name="connsiteY20" fmla="*/ 436118 h 4404104"/>
              <a:gd name="connsiteX21" fmla="*/ 2883938 w 5486172"/>
              <a:gd name="connsiteY21" fmla="*/ 330922 h 4404104"/>
              <a:gd name="connsiteX22" fmla="*/ 2689729 w 5486172"/>
              <a:gd name="connsiteY22" fmla="*/ 152897 h 4404104"/>
              <a:gd name="connsiteX23" fmla="*/ 2244667 w 5486172"/>
              <a:gd name="connsiteY23" fmla="*/ 96253 h 4404104"/>
              <a:gd name="connsiteX24" fmla="*/ 1920986 w 5486172"/>
              <a:gd name="connsiteY24" fmla="*/ 47701 h 4404104"/>
              <a:gd name="connsiteX25" fmla="*/ 1726777 w 5486172"/>
              <a:gd name="connsiteY25" fmla="*/ 371382 h 4404104"/>
              <a:gd name="connsiteX26" fmla="*/ 1403095 w 5486172"/>
              <a:gd name="connsiteY26" fmla="*/ 452302 h 4404104"/>
              <a:gd name="connsiteX27" fmla="*/ 1192703 w 5486172"/>
              <a:gd name="connsiteY27" fmla="*/ 452302 h 4404104"/>
              <a:gd name="connsiteX28" fmla="*/ 1500200 w 5486172"/>
              <a:gd name="connsiteY28" fmla="*/ 266186 h 4404104"/>
              <a:gd name="connsiteX29" fmla="*/ 1532568 w 5486172"/>
              <a:gd name="connsiteY29" fmla="*/ 15332 h 4404104"/>
              <a:gd name="connsiteX30" fmla="*/ 1160334 w 5486172"/>
              <a:gd name="connsiteY30" fmla="*/ 71977 h 4404104"/>
              <a:gd name="connsiteX31" fmla="*/ 1014678 w 5486172"/>
              <a:gd name="connsiteY31" fmla="*/ 436118 h 4404104"/>
              <a:gd name="connsiteX32" fmla="*/ 852837 w 5486172"/>
              <a:gd name="connsiteY32" fmla="*/ 549407 h 4404104"/>
              <a:gd name="connsiteX33" fmla="*/ 618312 w 5486172"/>
              <a:gd name="connsiteY33" fmla="*/ 758816 h 4404104"/>
              <a:gd name="connsiteX34" fmla="*/ 515111 w 5486172"/>
              <a:gd name="connsiteY34" fmla="*/ 477446 h 4404104"/>
              <a:gd name="connsiteX35" fmla="*/ 439450 w 5486172"/>
              <a:gd name="connsiteY35" fmla="*/ 639835 h 4404104"/>
              <a:gd name="connsiteX36" fmla="*/ 286395 w 5486172"/>
              <a:gd name="connsiteY36" fmla="*/ 1083481 h 4404104"/>
              <a:gd name="connsiteX37" fmla="*/ 229750 w 5486172"/>
              <a:gd name="connsiteY37" fmla="*/ 1390978 h 4404104"/>
              <a:gd name="connsiteX38" fmla="*/ 173106 w 5486172"/>
              <a:gd name="connsiteY38" fmla="*/ 1876501 h 4404104"/>
              <a:gd name="connsiteX39" fmla="*/ 2046 w 5486172"/>
              <a:gd name="connsiteY39" fmla="*/ 2682728 h 4404104"/>
              <a:gd name="connsiteX40" fmla="*/ 79845 w 5486172"/>
              <a:gd name="connsiteY40" fmla="*/ 3205154 h 4404104"/>
              <a:gd name="connsiteX41" fmla="*/ 96318 w 5486172"/>
              <a:gd name="connsiteY41" fmla="*/ 3679175 h 4404104"/>
              <a:gd name="connsiteX42" fmla="*/ 332115 w 5486172"/>
              <a:gd name="connsiteY42" fmla="*/ 3732120 h 4404104"/>
              <a:gd name="connsiteX43" fmla="*/ 262118 w 5486172"/>
              <a:gd name="connsiteY43" fmla="*/ 4117994 h 4404104"/>
              <a:gd name="connsiteX44" fmla="*/ 305267 w 5486172"/>
              <a:gd name="connsiteY44" fmla="*/ 4399077 h 4404104"/>
              <a:gd name="connsiteX45" fmla="*/ 736572 w 5486172"/>
              <a:gd name="connsiteY45" fmla="*/ 4303389 h 4404104"/>
              <a:gd name="connsiteX46" fmla="*/ 1091754 w 5486172"/>
              <a:gd name="connsiteY46" fmla="*/ 4367980 h 4404104"/>
              <a:gd name="connsiteX47" fmla="*/ 1273623 w 5486172"/>
              <a:gd name="connsiteY47" fmla="*/ 4118977 h 4404104"/>
              <a:gd name="connsiteX48" fmla="*/ 1416591 w 5486172"/>
              <a:gd name="connsiteY48" fmla="*/ 3850380 h 4404104"/>
              <a:gd name="connsiteX49" fmla="*/ 1605396 w 5486172"/>
              <a:gd name="connsiteY49" fmla="*/ 3842865 h 4404104"/>
              <a:gd name="connsiteX50" fmla="*/ 1670133 w 5486172"/>
              <a:gd name="connsiteY50" fmla="*/ 3681024 h 4404104"/>
              <a:gd name="connsiteX51" fmla="*/ 1872433 w 5486172"/>
              <a:gd name="connsiteY51" fmla="*/ 3381619 h 4404104"/>
              <a:gd name="connsiteX52" fmla="*/ 2090918 w 5486172"/>
              <a:gd name="connsiteY52" fmla="*/ 3583920 h 4404104"/>
              <a:gd name="connsiteX53" fmla="*/ 2409919 w 5486172"/>
              <a:gd name="connsiteY53" fmla="*/ 3628918 h 4404104"/>
              <a:gd name="connsiteX54" fmla="*/ 2600717 w 5486172"/>
              <a:gd name="connsiteY54" fmla="*/ 4004706 h 4404104"/>
              <a:gd name="connsiteX55" fmla="*/ 2883938 w 5486172"/>
              <a:gd name="connsiteY55" fmla="*/ 3705301 h 4404104"/>
              <a:gd name="connsiteX56" fmla="*/ 3094331 w 5486172"/>
              <a:gd name="connsiteY56" fmla="*/ 3778129 h 4404104"/>
              <a:gd name="connsiteX57" fmla="*/ 3401828 w 5486172"/>
              <a:gd name="connsiteY57" fmla="*/ 3449043 h 4404104"/>
              <a:gd name="connsiteX58" fmla="*/ 3557571 w 5486172"/>
              <a:gd name="connsiteY58" fmla="*/ 3282232 h 4404104"/>
              <a:gd name="connsiteX59" fmla="*/ 3838798 w 5486172"/>
              <a:gd name="connsiteY59" fmla="*/ 3066030 h 4404104"/>
              <a:gd name="connsiteX60" fmla="*/ 4170572 w 5486172"/>
              <a:gd name="connsiteY60" fmla="*/ 2831361 h 4404104"/>
              <a:gd name="connsiteX61" fmla="*/ 4377555 w 5486172"/>
              <a:gd name="connsiteY61" fmla="*/ 2549122 h 4404104"/>
              <a:gd name="connsiteX62" fmla="*/ 4552313 w 5486172"/>
              <a:gd name="connsiteY62" fmla="*/ 2361011 h 4404104"/>
              <a:gd name="connsiteX63" fmla="*/ 4826026 w 5486172"/>
              <a:gd name="connsiteY63" fmla="*/ 2224458 h 4404104"/>
              <a:gd name="connsiteX64" fmla="*/ 5155950 w 5486172"/>
              <a:gd name="connsiteY64" fmla="*/ 1921354 h 4404104"/>
              <a:gd name="connsiteX65" fmla="*/ 5421427 w 5486172"/>
              <a:gd name="connsiteY65" fmla="*/ 1964934 h 4404104"/>
              <a:gd name="connsiteX66" fmla="*/ 5465297 w 5486172"/>
              <a:gd name="connsiteY66" fmla="*/ 1714660 h 4404104"/>
              <a:gd name="connsiteX0" fmla="*/ 5465297 w 5486172"/>
              <a:gd name="connsiteY0" fmla="*/ 1714660 h 4404104"/>
              <a:gd name="connsiteX1" fmla="*/ 5141616 w 5486172"/>
              <a:gd name="connsiteY1" fmla="*/ 1488083 h 4404104"/>
              <a:gd name="connsiteX2" fmla="*/ 4906253 w 5486172"/>
              <a:gd name="connsiteY2" fmla="*/ 1372512 h 4404104"/>
              <a:gd name="connsiteX3" fmla="*/ 4737014 w 5486172"/>
              <a:gd name="connsiteY3" fmla="*/ 1706568 h 4404104"/>
              <a:gd name="connsiteX4" fmla="*/ 4474948 w 5486172"/>
              <a:gd name="connsiteY4" fmla="*/ 2044872 h 4404104"/>
              <a:gd name="connsiteX5" fmla="*/ 4356688 w 5486172"/>
              <a:gd name="connsiteY5" fmla="*/ 2297286 h 4404104"/>
              <a:gd name="connsiteX6" fmla="*/ 3943995 w 5486172"/>
              <a:gd name="connsiteY6" fmla="*/ 2418667 h 4404104"/>
              <a:gd name="connsiteX7" fmla="*/ 3498933 w 5486172"/>
              <a:gd name="connsiteY7" fmla="*/ 2499587 h 4404104"/>
              <a:gd name="connsiteX8" fmla="*/ 3053871 w 5486172"/>
              <a:gd name="connsiteY8" fmla="*/ 2515771 h 4404104"/>
              <a:gd name="connsiteX9" fmla="*/ 2859662 w 5486172"/>
              <a:gd name="connsiteY9" fmla="*/ 2143538 h 4404104"/>
              <a:gd name="connsiteX10" fmla="*/ 2989134 w 5486172"/>
              <a:gd name="connsiteY10" fmla="*/ 1803672 h 4404104"/>
              <a:gd name="connsiteX11" fmla="*/ 2859662 w 5486172"/>
              <a:gd name="connsiteY11" fmla="*/ 1544727 h 4404104"/>
              <a:gd name="connsiteX12" fmla="*/ 2794926 w 5486172"/>
              <a:gd name="connsiteY12" fmla="*/ 1382886 h 4404104"/>
              <a:gd name="connsiteX13" fmla="*/ 2948674 w 5486172"/>
              <a:gd name="connsiteY13" fmla="*/ 1301966 h 4404104"/>
              <a:gd name="connsiteX14" fmla="*/ 3078147 w 5486172"/>
              <a:gd name="connsiteY14" fmla="*/ 1366702 h 4404104"/>
              <a:gd name="connsiteX15" fmla="*/ 3167159 w 5486172"/>
              <a:gd name="connsiteY15" fmla="*/ 1140125 h 4404104"/>
              <a:gd name="connsiteX16" fmla="*/ 3134791 w 5486172"/>
              <a:gd name="connsiteY16" fmla="*/ 840720 h 4404104"/>
              <a:gd name="connsiteX17" fmla="*/ 2972950 w 5486172"/>
              <a:gd name="connsiteY17" fmla="*/ 686971 h 4404104"/>
              <a:gd name="connsiteX18" fmla="*/ 2794926 w 5486172"/>
              <a:gd name="connsiteY18" fmla="*/ 573683 h 4404104"/>
              <a:gd name="connsiteX19" fmla="*/ 2972950 w 5486172"/>
              <a:gd name="connsiteY19" fmla="*/ 541315 h 4404104"/>
              <a:gd name="connsiteX20" fmla="*/ 3029595 w 5486172"/>
              <a:gd name="connsiteY20" fmla="*/ 436118 h 4404104"/>
              <a:gd name="connsiteX21" fmla="*/ 2883938 w 5486172"/>
              <a:gd name="connsiteY21" fmla="*/ 330922 h 4404104"/>
              <a:gd name="connsiteX22" fmla="*/ 2689729 w 5486172"/>
              <a:gd name="connsiteY22" fmla="*/ 152897 h 4404104"/>
              <a:gd name="connsiteX23" fmla="*/ 2244667 w 5486172"/>
              <a:gd name="connsiteY23" fmla="*/ 96253 h 4404104"/>
              <a:gd name="connsiteX24" fmla="*/ 1920986 w 5486172"/>
              <a:gd name="connsiteY24" fmla="*/ 47701 h 4404104"/>
              <a:gd name="connsiteX25" fmla="*/ 1726777 w 5486172"/>
              <a:gd name="connsiteY25" fmla="*/ 371382 h 4404104"/>
              <a:gd name="connsiteX26" fmla="*/ 1403095 w 5486172"/>
              <a:gd name="connsiteY26" fmla="*/ 452302 h 4404104"/>
              <a:gd name="connsiteX27" fmla="*/ 1192703 w 5486172"/>
              <a:gd name="connsiteY27" fmla="*/ 452302 h 4404104"/>
              <a:gd name="connsiteX28" fmla="*/ 1500200 w 5486172"/>
              <a:gd name="connsiteY28" fmla="*/ 266186 h 4404104"/>
              <a:gd name="connsiteX29" fmla="*/ 1532568 w 5486172"/>
              <a:gd name="connsiteY29" fmla="*/ 15332 h 4404104"/>
              <a:gd name="connsiteX30" fmla="*/ 1160334 w 5486172"/>
              <a:gd name="connsiteY30" fmla="*/ 71977 h 4404104"/>
              <a:gd name="connsiteX31" fmla="*/ 1014678 w 5486172"/>
              <a:gd name="connsiteY31" fmla="*/ 436118 h 4404104"/>
              <a:gd name="connsiteX32" fmla="*/ 852837 w 5486172"/>
              <a:gd name="connsiteY32" fmla="*/ 549407 h 4404104"/>
              <a:gd name="connsiteX33" fmla="*/ 618312 w 5486172"/>
              <a:gd name="connsiteY33" fmla="*/ 758816 h 4404104"/>
              <a:gd name="connsiteX34" fmla="*/ 515111 w 5486172"/>
              <a:gd name="connsiteY34" fmla="*/ 477446 h 4404104"/>
              <a:gd name="connsiteX35" fmla="*/ 439450 w 5486172"/>
              <a:gd name="connsiteY35" fmla="*/ 639835 h 4404104"/>
              <a:gd name="connsiteX36" fmla="*/ 286395 w 5486172"/>
              <a:gd name="connsiteY36" fmla="*/ 1083481 h 4404104"/>
              <a:gd name="connsiteX37" fmla="*/ 229750 w 5486172"/>
              <a:gd name="connsiteY37" fmla="*/ 1390978 h 4404104"/>
              <a:gd name="connsiteX38" fmla="*/ 173106 w 5486172"/>
              <a:gd name="connsiteY38" fmla="*/ 1876501 h 4404104"/>
              <a:gd name="connsiteX39" fmla="*/ 2046 w 5486172"/>
              <a:gd name="connsiteY39" fmla="*/ 2682728 h 4404104"/>
              <a:gd name="connsiteX40" fmla="*/ 79845 w 5486172"/>
              <a:gd name="connsiteY40" fmla="*/ 3205154 h 4404104"/>
              <a:gd name="connsiteX41" fmla="*/ 96318 w 5486172"/>
              <a:gd name="connsiteY41" fmla="*/ 3679175 h 4404104"/>
              <a:gd name="connsiteX42" fmla="*/ 332115 w 5486172"/>
              <a:gd name="connsiteY42" fmla="*/ 3732120 h 4404104"/>
              <a:gd name="connsiteX43" fmla="*/ 262118 w 5486172"/>
              <a:gd name="connsiteY43" fmla="*/ 4117994 h 4404104"/>
              <a:gd name="connsiteX44" fmla="*/ 305267 w 5486172"/>
              <a:gd name="connsiteY44" fmla="*/ 4399077 h 4404104"/>
              <a:gd name="connsiteX45" fmla="*/ 736572 w 5486172"/>
              <a:gd name="connsiteY45" fmla="*/ 4303389 h 4404104"/>
              <a:gd name="connsiteX46" fmla="*/ 1091754 w 5486172"/>
              <a:gd name="connsiteY46" fmla="*/ 4367980 h 4404104"/>
              <a:gd name="connsiteX47" fmla="*/ 1273623 w 5486172"/>
              <a:gd name="connsiteY47" fmla="*/ 4118977 h 4404104"/>
              <a:gd name="connsiteX48" fmla="*/ 1416591 w 5486172"/>
              <a:gd name="connsiteY48" fmla="*/ 3850380 h 4404104"/>
              <a:gd name="connsiteX49" fmla="*/ 1605396 w 5486172"/>
              <a:gd name="connsiteY49" fmla="*/ 3842865 h 4404104"/>
              <a:gd name="connsiteX50" fmla="*/ 1670133 w 5486172"/>
              <a:gd name="connsiteY50" fmla="*/ 3681024 h 4404104"/>
              <a:gd name="connsiteX51" fmla="*/ 1872433 w 5486172"/>
              <a:gd name="connsiteY51" fmla="*/ 3381619 h 4404104"/>
              <a:gd name="connsiteX52" fmla="*/ 2090918 w 5486172"/>
              <a:gd name="connsiteY52" fmla="*/ 3583920 h 4404104"/>
              <a:gd name="connsiteX53" fmla="*/ 2409919 w 5486172"/>
              <a:gd name="connsiteY53" fmla="*/ 3628918 h 4404104"/>
              <a:gd name="connsiteX54" fmla="*/ 2600717 w 5486172"/>
              <a:gd name="connsiteY54" fmla="*/ 4004706 h 4404104"/>
              <a:gd name="connsiteX55" fmla="*/ 2883938 w 5486172"/>
              <a:gd name="connsiteY55" fmla="*/ 3705301 h 4404104"/>
              <a:gd name="connsiteX56" fmla="*/ 3094331 w 5486172"/>
              <a:gd name="connsiteY56" fmla="*/ 3778129 h 4404104"/>
              <a:gd name="connsiteX57" fmla="*/ 3401828 w 5486172"/>
              <a:gd name="connsiteY57" fmla="*/ 3449043 h 4404104"/>
              <a:gd name="connsiteX58" fmla="*/ 3557571 w 5486172"/>
              <a:gd name="connsiteY58" fmla="*/ 3282232 h 4404104"/>
              <a:gd name="connsiteX59" fmla="*/ 3838798 w 5486172"/>
              <a:gd name="connsiteY59" fmla="*/ 3066030 h 4404104"/>
              <a:gd name="connsiteX60" fmla="*/ 4170572 w 5486172"/>
              <a:gd name="connsiteY60" fmla="*/ 2831361 h 4404104"/>
              <a:gd name="connsiteX61" fmla="*/ 4377555 w 5486172"/>
              <a:gd name="connsiteY61" fmla="*/ 2549122 h 4404104"/>
              <a:gd name="connsiteX62" fmla="*/ 4552313 w 5486172"/>
              <a:gd name="connsiteY62" fmla="*/ 2361011 h 4404104"/>
              <a:gd name="connsiteX63" fmla="*/ 4826026 w 5486172"/>
              <a:gd name="connsiteY63" fmla="*/ 2224458 h 4404104"/>
              <a:gd name="connsiteX64" fmla="*/ 5155950 w 5486172"/>
              <a:gd name="connsiteY64" fmla="*/ 1921354 h 4404104"/>
              <a:gd name="connsiteX65" fmla="*/ 5421427 w 5486172"/>
              <a:gd name="connsiteY65" fmla="*/ 1964934 h 4404104"/>
              <a:gd name="connsiteX66" fmla="*/ 5465297 w 5486172"/>
              <a:gd name="connsiteY66" fmla="*/ 1714660 h 4404104"/>
              <a:gd name="connsiteX0" fmla="*/ 5465297 w 5486172"/>
              <a:gd name="connsiteY0" fmla="*/ 1714660 h 4404104"/>
              <a:gd name="connsiteX1" fmla="*/ 5141616 w 5486172"/>
              <a:gd name="connsiteY1" fmla="*/ 1488083 h 4404104"/>
              <a:gd name="connsiteX2" fmla="*/ 4906253 w 5486172"/>
              <a:gd name="connsiteY2" fmla="*/ 1372512 h 4404104"/>
              <a:gd name="connsiteX3" fmla="*/ 4737014 w 5486172"/>
              <a:gd name="connsiteY3" fmla="*/ 1706568 h 4404104"/>
              <a:gd name="connsiteX4" fmla="*/ 4474948 w 5486172"/>
              <a:gd name="connsiteY4" fmla="*/ 2044872 h 4404104"/>
              <a:gd name="connsiteX5" fmla="*/ 4356688 w 5486172"/>
              <a:gd name="connsiteY5" fmla="*/ 2297286 h 4404104"/>
              <a:gd name="connsiteX6" fmla="*/ 3953793 w 5486172"/>
              <a:gd name="connsiteY6" fmla="*/ 2461122 h 4404104"/>
              <a:gd name="connsiteX7" fmla="*/ 3498933 w 5486172"/>
              <a:gd name="connsiteY7" fmla="*/ 2499587 h 4404104"/>
              <a:gd name="connsiteX8" fmla="*/ 3053871 w 5486172"/>
              <a:gd name="connsiteY8" fmla="*/ 2515771 h 4404104"/>
              <a:gd name="connsiteX9" fmla="*/ 2859662 w 5486172"/>
              <a:gd name="connsiteY9" fmla="*/ 2143538 h 4404104"/>
              <a:gd name="connsiteX10" fmla="*/ 2989134 w 5486172"/>
              <a:gd name="connsiteY10" fmla="*/ 1803672 h 4404104"/>
              <a:gd name="connsiteX11" fmla="*/ 2859662 w 5486172"/>
              <a:gd name="connsiteY11" fmla="*/ 1544727 h 4404104"/>
              <a:gd name="connsiteX12" fmla="*/ 2794926 w 5486172"/>
              <a:gd name="connsiteY12" fmla="*/ 1382886 h 4404104"/>
              <a:gd name="connsiteX13" fmla="*/ 2948674 w 5486172"/>
              <a:gd name="connsiteY13" fmla="*/ 1301966 h 4404104"/>
              <a:gd name="connsiteX14" fmla="*/ 3078147 w 5486172"/>
              <a:gd name="connsiteY14" fmla="*/ 1366702 h 4404104"/>
              <a:gd name="connsiteX15" fmla="*/ 3167159 w 5486172"/>
              <a:gd name="connsiteY15" fmla="*/ 1140125 h 4404104"/>
              <a:gd name="connsiteX16" fmla="*/ 3134791 w 5486172"/>
              <a:gd name="connsiteY16" fmla="*/ 840720 h 4404104"/>
              <a:gd name="connsiteX17" fmla="*/ 2972950 w 5486172"/>
              <a:gd name="connsiteY17" fmla="*/ 686971 h 4404104"/>
              <a:gd name="connsiteX18" fmla="*/ 2794926 w 5486172"/>
              <a:gd name="connsiteY18" fmla="*/ 573683 h 4404104"/>
              <a:gd name="connsiteX19" fmla="*/ 2972950 w 5486172"/>
              <a:gd name="connsiteY19" fmla="*/ 541315 h 4404104"/>
              <a:gd name="connsiteX20" fmla="*/ 3029595 w 5486172"/>
              <a:gd name="connsiteY20" fmla="*/ 436118 h 4404104"/>
              <a:gd name="connsiteX21" fmla="*/ 2883938 w 5486172"/>
              <a:gd name="connsiteY21" fmla="*/ 330922 h 4404104"/>
              <a:gd name="connsiteX22" fmla="*/ 2689729 w 5486172"/>
              <a:gd name="connsiteY22" fmla="*/ 152897 h 4404104"/>
              <a:gd name="connsiteX23" fmla="*/ 2244667 w 5486172"/>
              <a:gd name="connsiteY23" fmla="*/ 96253 h 4404104"/>
              <a:gd name="connsiteX24" fmla="*/ 1920986 w 5486172"/>
              <a:gd name="connsiteY24" fmla="*/ 47701 h 4404104"/>
              <a:gd name="connsiteX25" fmla="*/ 1726777 w 5486172"/>
              <a:gd name="connsiteY25" fmla="*/ 371382 h 4404104"/>
              <a:gd name="connsiteX26" fmla="*/ 1403095 w 5486172"/>
              <a:gd name="connsiteY26" fmla="*/ 452302 h 4404104"/>
              <a:gd name="connsiteX27" fmla="*/ 1192703 w 5486172"/>
              <a:gd name="connsiteY27" fmla="*/ 452302 h 4404104"/>
              <a:gd name="connsiteX28" fmla="*/ 1500200 w 5486172"/>
              <a:gd name="connsiteY28" fmla="*/ 266186 h 4404104"/>
              <a:gd name="connsiteX29" fmla="*/ 1532568 w 5486172"/>
              <a:gd name="connsiteY29" fmla="*/ 15332 h 4404104"/>
              <a:gd name="connsiteX30" fmla="*/ 1160334 w 5486172"/>
              <a:gd name="connsiteY30" fmla="*/ 71977 h 4404104"/>
              <a:gd name="connsiteX31" fmla="*/ 1014678 w 5486172"/>
              <a:gd name="connsiteY31" fmla="*/ 436118 h 4404104"/>
              <a:gd name="connsiteX32" fmla="*/ 852837 w 5486172"/>
              <a:gd name="connsiteY32" fmla="*/ 549407 h 4404104"/>
              <a:gd name="connsiteX33" fmla="*/ 618312 w 5486172"/>
              <a:gd name="connsiteY33" fmla="*/ 758816 h 4404104"/>
              <a:gd name="connsiteX34" fmla="*/ 515111 w 5486172"/>
              <a:gd name="connsiteY34" fmla="*/ 477446 h 4404104"/>
              <a:gd name="connsiteX35" fmla="*/ 439450 w 5486172"/>
              <a:gd name="connsiteY35" fmla="*/ 639835 h 4404104"/>
              <a:gd name="connsiteX36" fmla="*/ 286395 w 5486172"/>
              <a:gd name="connsiteY36" fmla="*/ 1083481 h 4404104"/>
              <a:gd name="connsiteX37" fmla="*/ 229750 w 5486172"/>
              <a:gd name="connsiteY37" fmla="*/ 1390978 h 4404104"/>
              <a:gd name="connsiteX38" fmla="*/ 173106 w 5486172"/>
              <a:gd name="connsiteY38" fmla="*/ 1876501 h 4404104"/>
              <a:gd name="connsiteX39" fmla="*/ 2046 w 5486172"/>
              <a:gd name="connsiteY39" fmla="*/ 2682728 h 4404104"/>
              <a:gd name="connsiteX40" fmla="*/ 79845 w 5486172"/>
              <a:gd name="connsiteY40" fmla="*/ 3205154 h 4404104"/>
              <a:gd name="connsiteX41" fmla="*/ 96318 w 5486172"/>
              <a:gd name="connsiteY41" fmla="*/ 3679175 h 4404104"/>
              <a:gd name="connsiteX42" fmla="*/ 332115 w 5486172"/>
              <a:gd name="connsiteY42" fmla="*/ 3732120 h 4404104"/>
              <a:gd name="connsiteX43" fmla="*/ 262118 w 5486172"/>
              <a:gd name="connsiteY43" fmla="*/ 4117994 h 4404104"/>
              <a:gd name="connsiteX44" fmla="*/ 305267 w 5486172"/>
              <a:gd name="connsiteY44" fmla="*/ 4399077 h 4404104"/>
              <a:gd name="connsiteX45" fmla="*/ 736572 w 5486172"/>
              <a:gd name="connsiteY45" fmla="*/ 4303389 h 4404104"/>
              <a:gd name="connsiteX46" fmla="*/ 1091754 w 5486172"/>
              <a:gd name="connsiteY46" fmla="*/ 4367980 h 4404104"/>
              <a:gd name="connsiteX47" fmla="*/ 1273623 w 5486172"/>
              <a:gd name="connsiteY47" fmla="*/ 4118977 h 4404104"/>
              <a:gd name="connsiteX48" fmla="*/ 1416591 w 5486172"/>
              <a:gd name="connsiteY48" fmla="*/ 3850380 h 4404104"/>
              <a:gd name="connsiteX49" fmla="*/ 1605396 w 5486172"/>
              <a:gd name="connsiteY49" fmla="*/ 3842865 h 4404104"/>
              <a:gd name="connsiteX50" fmla="*/ 1670133 w 5486172"/>
              <a:gd name="connsiteY50" fmla="*/ 3681024 h 4404104"/>
              <a:gd name="connsiteX51" fmla="*/ 1872433 w 5486172"/>
              <a:gd name="connsiteY51" fmla="*/ 3381619 h 4404104"/>
              <a:gd name="connsiteX52" fmla="*/ 2090918 w 5486172"/>
              <a:gd name="connsiteY52" fmla="*/ 3583920 h 4404104"/>
              <a:gd name="connsiteX53" fmla="*/ 2409919 w 5486172"/>
              <a:gd name="connsiteY53" fmla="*/ 3628918 h 4404104"/>
              <a:gd name="connsiteX54" fmla="*/ 2600717 w 5486172"/>
              <a:gd name="connsiteY54" fmla="*/ 4004706 h 4404104"/>
              <a:gd name="connsiteX55" fmla="*/ 2883938 w 5486172"/>
              <a:gd name="connsiteY55" fmla="*/ 3705301 h 4404104"/>
              <a:gd name="connsiteX56" fmla="*/ 3094331 w 5486172"/>
              <a:gd name="connsiteY56" fmla="*/ 3778129 h 4404104"/>
              <a:gd name="connsiteX57" fmla="*/ 3401828 w 5486172"/>
              <a:gd name="connsiteY57" fmla="*/ 3449043 h 4404104"/>
              <a:gd name="connsiteX58" fmla="*/ 3557571 w 5486172"/>
              <a:gd name="connsiteY58" fmla="*/ 3282232 h 4404104"/>
              <a:gd name="connsiteX59" fmla="*/ 3838798 w 5486172"/>
              <a:gd name="connsiteY59" fmla="*/ 3066030 h 4404104"/>
              <a:gd name="connsiteX60" fmla="*/ 4170572 w 5486172"/>
              <a:gd name="connsiteY60" fmla="*/ 2831361 h 4404104"/>
              <a:gd name="connsiteX61" fmla="*/ 4377555 w 5486172"/>
              <a:gd name="connsiteY61" fmla="*/ 2549122 h 4404104"/>
              <a:gd name="connsiteX62" fmla="*/ 4552313 w 5486172"/>
              <a:gd name="connsiteY62" fmla="*/ 2361011 h 4404104"/>
              <a:gd name="connsiteX63" fmla="*/ 4826026 w 5486172"/>
              <a:gd name="connsiteY63" fmla="*/ 2224458 h 4404104"/>
              <a:gd name="connsiteX64" fmla="*/ 5155950 w 5486172"/>
              <a:gd name="connsiteY64" fmla="*/ 1921354 h 4404104"/>
              <a:gd name="connsiteX65" fmla="*/ 5421427 w 5486172"/>
              <a:gd name="connsiteY65" fmla="*/ 1964934 h 4404104"/>
              <a:gd name="connsiteX66" fmla="*/ 5465297 w 5486172"/>
              <a:gd name="connsiteY66" fmla="*/ 1714660 h 4404104"/>
              <a:gd name="connsiteX0" fmla="*/ 5465297 w 5486172"/>
              <a:gd name="connsiteY0" fmla="*/ 1714660 h 4404104"/>
              <a:gd name="connsiteX1" fmla="*/ 5141616 w 5486172"/>
              <a:gd name="connsiteY1" fmla="*/ 1488083 h 4404104"/>
              <a:gd name="connsiteX2" fmla="*/ 4906253 w 5486172"/>
              <a:gd name="connsiteY2" fmla="*/ 1372512 h 4404104"/>
              <a:gd name="connsiteX3" fmla="*/ 4737014 w 5486172"/>
              <a:gd name="connsiteY3" fmla="*/ 1706568 h 4404104"/>
              <a:gd name="connsiteX4" fmla="*/ 4474948 w 5486172"/>
              <a:gd name="connsiteY4" fmla="*/ 2044872 h 4404104"/>
              <a:gd name="connsiteX5" fmla="*/ 4356688 w 5486172"/>
              <a:gd name="connsiteY5" fmla="*/ 2297286 h 4404104"/>
              <a:gd name="connsiteX6" fmla="*/ 3953793 w 5486172"/>
              <a:gd name="connsiteY6" fmla="*/ 2461122 h 4404104"/>
              <a:gd name="connsiteX7" fmla="*/ 3498933 w 5486172"/>
              <a:gd name="connsiteY7" fmla="*/ 2499587 h 4404104"/>
              <a:gd name="connsiteX8" fmla="*/ 3053871 w 5486172"/>
              <a:gd name="connsiteY8" fmla="*/ 2551694 h 4404104"/>
              <a:gd name="connsiteX9" fmla="*/ 2859662 w 5486172"/>
              <a:gd name="connsiteY9" fmla="*/ 2143538 h 4404104"/>
              <a:gd name="connsiteX10" fmla="*/ 2989134 w 5486172"/>
              <a:gd name="connsiteY10" fmla="*/ 1803672 h 4404104"/>
              <a:gd name="connsiteX11" fmla="*/ 2859662 w 5486172"/>
              <a:gd name="connsiteY11" fmla="*/ 1544727 h 4404104"/>
              <a:gd name="connsiteX12" fmla="*/ 2794926 w 5486172"/>
              <a:gd name="connsiteY12" fmla="*/ 1382886 h 4404104"/>
              <a:gd name="connsiteX13" fmla="*/ 2948674 w 5486172"/>
              <a:gd name="connsiteY13" fmla="*/ 1301966 h 4404104"/>
              <a:gd name="connsiteX14" fmla="*/ 3078147 w 5486172"/>
              <a:gd name="connsiteY14" fmla="*/ 1366702 h 4404104"/>
              <a:gd name="connsiteX15" fmla="*/ 3167159 w 5486172"/>
              <a:gd name="connsiteY15" fmla="*/ 1140125 h 4404104"/>
              <a:gd name="connsiteX16" fmla="*/ 3134791 w 5486172"/>
              <a:gd name="connsiteY16" fmla="*/ 840720 h 4404104"/>
              <a:gd name="connsiteX17" fmla="*/ 2972950 w 5486172"/>
              <a:gd name="connsiteY17" fmla="*/ 686971 h 4404104"/>
              <a:gd name="connsiteX18" fmla="*/ 2794926 w 5486172"/>
              <a:gd name="connsiteY18" fmla="*/ 573683 h 4404104"/>
              <a:gd name="connsiteX19" fmla="*/ 2972950 w 5486172"/>
              <a:gd name="connsiteY19" fmla="*/ 541315 h 4404104"/>
              <a:gd name="connsiteX20" fmla="*/ 3029595 w 5486172"/>
              <a:gd name="connsiteY20" fmla="*/ 436118 h 4404104"/>
              <a:gd name="connsiteX21" fmla="*/ 2883938 w 5486172"/>
              <a:gd name="connsiteY21" fmla="*/ 330922 h 4404104"/>
              <a:gd name="connsiteX22" fmla="*/ 2689729 w 5486172"/>
              <a:gd name="connsiteY22" fmla="*/ 152897 h 4404104"/>
              <a:gd name="connsiteX23" fmla="*/ 2244667 w 5486172"/>
              <a:gd name="connsiteY23" fmla="*/ 96253 h 4404104"/>
              <a:gd name="connsiteX24" fmla="*/ 1920986 w 5486172"/>
              <a:gd name="connsiteY24" fmla="*/ 47701 h 4404104"/>
              <a:gd name="connsiteX25" fmla="*/ 1726777 w 5486172"/>
              <a:gd name="connsiteY25" fmla="*/ 371382 h 4404104"/>
              <a:gd name="connsiteX26" fmla="*/ 1403095 w 5486172"/>
              <a:gd name="connsiteY26" fmla="*/ 452302 h 4404104"/>
              <a:gd name="connsiteX27" fmla="*/ 1192703 w 5486172"/>
              <a:gd name="connsiteY27" fmla="*/ 452302 h 4404104"/>
              <a:gd name="connsiteX28" fmla="*/ 1500200 w 5486172"/>
              <a:gd name="connsiteY28" fmla="*/ 266186 h 4404104"/>
              <a:gd name="connsiteX29" fmla="*/ 1532568 w 5486172"/>
              <a:gd name="connsiteY29" fmla="*/ 15332 h 4404104"/>
              <a:gd name="connsiteX30" fmla="*/ 1160334 w 5486172"/>
              <a:gd name="connsiteY30" fmla="*/ 71977 h 4404104"/>
              <a:gd name="connsiteX31" fmla="*/ 1014678 w 5486172"/>
              <a:gd name="connsiteY31" fmla="*/ 436118 h 4404104"/>
              <a:gd name="connsiteX32" fmla="*/ 852837 w 5486172"/>
              <a:gd name="connsiteY32" fmla="*/ 549407 h 4404104"/>
              <a:gd name="connsiteX33" fmla="*/ 618312 w 5486172"/>
              <a:gd name="connsiteY33" fmla="*/ 758816 h 4404104"/>
              <a:gd name="connsiteX34" fmla="*/ 515111 w 5486172"/>
              <a:gd name="connsiteY34" fmla="*/ 477446 h 4404104"/>
              <a:gd name="connsiteX35" fmla="*/ 439450 w 5486172"/>
              <a:gd name="connsiteY35" fmla="*/ 639835 h 4404104"/>
              <a:gd name="connsiteX36" fmla="*/ 286395 w 5486172"/>
              <a:gd name="connsiteY36" fmla="*/ 1083481 h 4404104"/>
              <a:gd name="connsiteX37" fmla="*/ 229750 w 5486172"/>
              <a:gd name="connsiteY37" fmla="*/ 1390978 h 4404104"/>
              <a:gd name="connsiteX38" fmla="*/ 173106 w 5486172"/>
              <a:gd name="connsiteY38" fmla="*/ 1876501 h 4404104"/>
              <a:gd name="connsiteX39" fmla="*/ 2046 w 5486172"/>
              <a:gd name="connsiteY39" fmla="*/ 2682728 h 4404104"/>
              <a:gd name="connsiteX40" fmla="*/ 79845 w 5486172"/>
              <a:gd name="connsiteY40" fmla="*/ 3205154 h 4404104"/>
              <a:gd name="connsiteX41" fmla="*/ 96318 w 5486172"/>
              <a:gd name="connsiteY41" fmla="*/ 3679175 h 4404104"/>
              <a:gd name="connsiteX42" fmla="*/ 332115 w 5486172"/>
              <a:gd name="connsiteY42" fmla="*/ 3732120 h 4404104"/>
              <a:gd name="connsiteX43" fmla="*/ 262118 w 5486172"/>
              <a:gd name="connsiteY43" fmla="*/ 4117994 h 4404104"/>
              <a:gd name="connsiteX44" fmla="*/ 305267 w 5486172"/>
              <a:gd name="connsiteY44" fmla="*/ 4399077 h 4404104"/>
              <a:gd name="connsiteX45" fmla="*/ 736572 w 5486172"/>
              <a:gd name="connsiteY45" fmla="*/ 4303389 h 4404104"/>
              <a:gd name="connsiteX46" fmla="*/ 1091754 w 5486172"/>
              <a:gd name="connsiteY46" fmla="*/ 4367980 h 4404104"/>
              <a:gd name="connsiteX47" fmla="*/ 1273623 w 5486172"/>
              <a:gd name="connsiteY47" fmla="*/ 4118977 h 4404104"/>
              <a:gd name="connsiteX48" fmla="*/ 1416591 w 5486172"/>
              <a:gd name="connsiteY48" fmla="*/ 3850380 h 4404104"/>
              <a:gd name="connsiteX49" fmla="*/ 1605396 w 5486172"/>
              <a:gd name="connsiteY49" fmla="*/ 3842865 h 4404104"/>
              <a:gd name="connsiteX50" fmla="*/ 1670133 w 5486172"/>
              <a:gd name="connsiteY50" fmla="*/ 3681024 h 4404104"/>
              <a:gd name="connsiteX51" fmla="*/ 1872433 w 5486172"/>
              <a:gd name="connsiteY51" fmla="*/ 3381619 h 4404104"/>
              <a:gd name="connsiteX52" fmla="*/ 2090918 w 5486172"/>
              <a:gd name="connsiteY52" fmla="*/ 3583920 h 4404104"/>
              <a:gd name="connsiteX53" fmla="*/ 2409919 w 5486172"/>
              <a:gd name="connsiteY53" fmla="*/ 3628918 h 4404104"/>
              <a:gd name="connsiteX54" fmla="*/ 2600717 w 5486172"/>
              <a:gd name="connsiteY54" fmla="*/ 4004706 h 4404104"/>
              <a:gd name="connsiteX55" fmla="*/ 2883938 w 5486172"/>
              <a:gd name="connsiteY55" fmla="*/ 3705301 h 4404104"/>
              <a:gd name="connsiteX56" fmla="*/ 3094331 w 5486172"/>
              <a:gd name="connsiteY56" fmla="*/ 3778129 h 4404104"/>
              <a:gd name="connsiteX57" fmla="*/ 3401828 w 5486172"/>
              <a:gd name="connsiteY57" fmla="*/ 3449043 h 4404104"/>
              <a:gd name="connsiteX58" fmla="*/ 3557571 w 5486172"/>
              <a:gd name="connsiteY58" fmla="*/ 3282232 h 4404104"/>
              <a:gd name="connsiteX59" fmla="*/ 3838798 w 5486172"/>
              <a:gd name="connsiteY59" fmla="*/ 3066030 h 4404104"/>
              <a:gd name="connsiteX60" fmla="*/ 4170572 w 5486172"/>
              <a:gd name="connsiteY60" fmla="*/ 2831361 h 4404104"/>
              <a:gd name="connsiteX61" fmla="*/ 4377555 w 5486172"/>
              <a:gd name="connsiteY61" fmla="*/ 2549122 h 4404104"/>
              <a:gd name="connsiteX62" fmla="*/ 4552313 w 5486172"/>
              <a:gd name="connsiteY62" fmla="*/ 2361011 h 4404104"/>
              <a:gd name="connsiteX63" fmla="*/ 4826026 w 5486172"/>
              <a:gd name="connsiteY63" fmla="*/ 2224458 h 4404104"/>
              <a:gd name="connsiteX64" fmla="*/ 5155950 w 5486172"/>
              <a:gd name="connsiteY64" fmla="*/ 1921354 h 4404104"/>
              <a:gd name="connsiteX65" fmla="*/ 5421427 w 5486172"/>
              <a:gd name="connsiteY65" fmla="*/ 1964934 h 4404104"/>
              <a:gd name="connsiteX66" fmla="*/ 5465297 w 5486172"/>
              <a:gd name="connsiteY66" fmla="*/ 1714660 h 4404104"/>
              <a:gd name="connsiteX0" fmla="*/ 5465297 w 5486172"/>
              <a:gd name="connsiteY0" fmla="*/ 1714660 h 4404104"/>
              <a:gd name="connsiteX1" fmla="*/ 5141616 w 5486172"/>
              <a:gd name="connsiteY1" fmla="*/ 1488083 h 4404104"/>
              <a:gd name="connsiteX2" fmla="*/ 4906253 w 5486172"/>
              <a:gd name="connsiteY2" fmla="*/ 1372512 h 4404104"/>
              <a:gd name="connsiteX3" fmla="*/ 4737014 w 5486172"/>
              <a:gd name="connsiteY3" fmla="*/ 1706568 h 4404104"/>
              <a:gd name="connsiteX4" fmla="*/ 4474948 w 5486172"/>
              <a:gd name="connsiteY4" fmla="*/ 2044872 h 4404104"/>
              <a:gd name="connsiteX5" fmla="*/ 4356688 w 5486172"/>
              <a:gd name="connsiteY5" fmla="*/ 2297286 h 4404104"/>
              <a:gd name="connsiteX6" fmla="*/ 3953793 w 5486172"/>
              <a:gd name="connsiteY6" fmla="*/ 2461122 h 4404104"/>
              <a:gd name="connsiteX7" fmla="*/ 3498933 w 5486172"/>
              <a:gd name="connsiteY7" fmla="*/ 2499587 h 4404104"/>
              <a:gd name="connsiteX8" fmla="*/ 3053871 w 5486172"/>
              <a:gd name="connsiteY8" fmla="*/ 2551694 h 4404104"/>
              <a:gd name="connsiteX9" fmla="*/ 2859662 w 5486172"/>
              <a:gd name="connsiteY9" fmla="*/ 2143538 h 4404104"/>
              <a:gd name="connsiteX10" fmla="*/ 2989134 w 5486172"/>
              <a:gd name="connsiteY10" fmla="*/ 1803672 h 4404104"/>
              <a:gd name="connsiteX11" fmla="*/ 2807410 w 5486172"/>
              <a:gd name="connsiteY11" fmla="*/ 1600244 h 4404104"/>
              <a:gd name="connsiteX12" fmla="*/ 2794926 w 5486172"/>
              <a:gd name="connsiteY12" fmla="*/ 1382886 h 4404104"/>
              <a:gd name="connsiteX13" fmla="*/ 2948674 w 5486172"/>
              <a:gd name="connsiteY13" fmla="*/ 1301966 h 4404104"/>
              <a:gd name="connsiteX14" fmla="*/ 3078147 w 5486172"/>
              <a:gd name="connsiteY14" fmla="*/ 1366702 h 4404104"/>
              <a:gd name="connsiteX15" fmla="*/ 3167159 w 5486172"/>
              <a:gd name="connsiteY15" fmla="*/ 1140125 h 4404104"/>
              <a:gd name="connsiteX16" fmla="*/ 3134791 w 5486172"/>
              <a:gd name="connsiteY16" fmla="*/ 840720 h 4404104"/>
              <a:gd name="connsiteX17" fmla="*/ 2972950 w 5486172"/>
              <a:gd name="connsiteY17" fmla="*/ 686971 h 4404104"/>
              <a:gd name="connsiteX18" fmla="*/ 2794926 w 5486172"/>
              <a:gd name="connsiteY18" fmla="*/ 573683 h 4404104"/>
              <a:gd name="connsiteX19" fmla="*/ 2972950 w 5486172"/>
              <a:gd name="connsiteY19" fmla="*/ 541315 h 4404104"/>
              <a:gd name="connsiteX20" fmla="*/ 3029595 w 5486172"/>
              <a:gd name="connsiteY20" fmla="*/ 436118 h 4404104"/>
              <a:gd name="connsiteX21" fmla="*/ 2883938 w 5486172"/>
              <a:gd name="connsiteY21" fmla="*/ 330922 h 4404104"/>
              <a:gd name="connsiteX22" fmla="*/ 2689729 w 5486172"/>
              <a:gd name="connsiteY22" fmla="*/ 152897 h 4404104"/>
              <a:gd name="connsiteX23" fmla="*/ 2244667 w 5486172"/>
              <a:gd name="connsiteY23" fmla="*/ 96253 h 4404104"/>
              <a:gd name="connsiteX24" fmla="*/ 1920986 w 5486172"/>
              <a:gd name="connsiteY24" fmla="*/ 47701 h 4404104"/>
              <a:gd name="connsiteX25" fmla="*/ 1726777 w 5486172"/>
              <a:gd name="connsiteY25" fmla="*/ 371382 h 4404104"/>
              <a:gd name="connsiteX26" fmla="*/ 1403095 w 5486172"/>
              <a:gd name="connsiteY26" fmla="*/ 452302 h 4404104"/>
              <a:gd name="connsiteX27" fmla="*/ 1192703 w 5486172"/>
              <a:gd name="connsiteY27" fmla="*/ 452302 h 4404104"/>
              <a:gd name="connsiteX28" fmla="*/ 1500200 w 5486172"/>
              <a:gd name="connsiteY28" fmla="*/ 266186 h 4404104"/>
              <a:gd name="connsiteX29" fmla="*/ 1532568 w 5486172"/>
              <a:gd name="connsiteY29" fmla="*/ 15332 h 4404104"/>
              <a:gd name="connsiteX30" fmla="*/ 1160334 w 5486172"/>
              <a:gd name="connsiteY30" fmla="*/ 71977 h 4404104"/>
              <a:gd name="connsiteX31" fmla="*/ 1014678 w 5486172"/>
              <a:gd name="connsiteY31" fmla="*/ 436118 h 4404104"/>
              <a:gd name="connsiteX32" fmla="*/ 852837 w 5486172"/>
              <a:gd name="connsiteY32" fmla="*/ 549407 h 4404104"/>
              <a:gd name="connsiteX33" fmla="*/ 618312 w 5486172"/>
              <a:gd name="connsiteY33" fmla="*/ 758816 h 4404104"/>
              <a:gd name="connsiteX34" fmla="*/ 515111 w 5486172"/>
              <a:gd name="connsiteY34" fmla="*/ 477446 h 4404104"/>
              <a:gd name="connsiteX35" fmla="*/ 439450 w 5486172"/>
              <a:gd name="connsiteY35" fmla="*/ 639835 h 4404104"/>
              <a:gd name="connsiteX36" fmla="*/ 286395 w 5486172"/>
              <a:gd name="connsiteY36" fmla="*/ 1083481 h 4404104"/>
              <a:gd name="connsiteX37" fmla="*/ 229750 w 5486172"/>
              <a:gd name="connsiteY37" fmla="*/ 1390978 h 4404104"/>
              <a:gd name="connsiteX38" fmla="*/ 173106 w 5486172"/>
              <a:gd name="connsiteY38" fmla="*/ 1876501 h 4404104"/>
              <a:gd name="connsiteX39" fmla="*/ 2046 w 5486172"/>
              <a:gd name="connsiteY39" fmla="*/ 2682728 h 4404104"/>
              <a:gd name="connsiteX40" fmla="*/ 79845 w 5486172"/>
              <a:gd name="connsiteY40" fmla="*/ 3205154 h 4404104"/>
              <a:gd name="connsiteX41" fmla="*/ 96318 w 5486172"/>
              <a:gd name="connsiteY41" fmla="*/ 3679175 h 4404104"/>
              <a:gd name="connsiteX42" fmla="*/ 332115 w 5486172"/>
              <a:gd name="connsiteY42" fmla="*/ 3732120 h 4404104"/>
              <a:gd name="connsiteX43" fmla="*/ 262118 w 5486172"/>
              <a:gd name="connsiteY43" fmla="*/ 4117994 h 4404104"/>
              <a:gd name="connsiteX44" fmla="*/ 305267 w 5486172"/>
              <a:gd name="connsiteY44" fmla="*/ 4399077 h 4404104"/>
              <a:gd name="connsiteX45" fmla="*/ 736572 w 5486172"/>
              <a:gd name="connsiteY45" fmla="*/ 4303389 h 4404104"/>
              <a:gd name="connsiteX46" fmla="*/ 1091754 w 5486172"/>
              <a:gd name="connsiteY46" fmla="*/ 4367980 h 4404104"/>
              <a:gd name="connsiteX47" fmla="*/ 1273623 w 5486172"/>
              <a:gd name="connsiteY47" fmla="*/ 4118977 h 4404104"/>
              <a:gd name="connsiteX48" fmla="*/ 1416591 w 5486172"/>
              <a:gd name="connsiteY48" fmla="*/ 3850380 h 4404104"/>
              <a:gd name="connsiteX49" fmla="*/ 1605396 w 5486172"/>
              <a:gd name="connsiteY49" fmla="*/ 3842865 h 4404104"/>
              <a:gd name="connsiteX50" fmla="*/ 1670133 w 5486172"/>
              <a:gd name="connsiteY50" fmla="*/ 3681024 h 4404104"/>
              <a:gd name="connsiteX51" fmla="*/ 1872433 w 5486172"/>
              <a:gd name="connsiteY51" fmla="*/ 3381619 h 4404104"/>
              <a:gd name="connsiteX52" fmla="*/ 2090918 w 5486172"/>
              <a:gd name="connsiteY52" fmla="*/ 3583920 h 4404104"/>
              <a:gd name="connsiteX53" fmla="*/ 2409919 w 5486172"/>
              <a:gd name="connsiteY53" fmla="*/ 3628918 h 4404104"/>
              <a:gd name="connsiteX54" fmla="*/ 2600717 w 5486172"/>
              <a:gd name="connsiteY54" fmla="*/ 4004706 h 4404104"/>
              <a:gd name="connsiteX55" fmla="*/ 2883938 w 5486172"/>
              <a:gd name="connsiteY55" fmla="*/ 3705301 h 4404104"/>
              <a:gd name="connsiteX56" fmla="*/ 3094331 w 5486172"/>
              <a:gd name="connsiteY56" fmla="*/ 3778129 h 4404104"/>
              <a:gd name="connsiteX57" fmla="*/ 3401828 w 5486172"/>
              <a:gd name="connsiteY57" fmla="*/ 3449043 h 4404104"/>
              <a:gd name="connsiteX58" fmla="*/ 3557571 w 5486172"/>
              <a:gd name="connsiteY58" fmla="*/ 3282232 h 4404104"/>
              <a:gd name="connsiteX59" fmla="*/ 3838798 w 5486172"/>
              <a:gd name="connsiteY59" fmla="*/ 3066030 h 4404104"/>
              <a:gd name="connsiteX60" fmla="*/ 4170572 w 5486172"/>
              <a:gd name="connsiteY60" fmla="*/ 2831361 h 4404104"/>
              <a:gd name="connsiteX61" fmla="*/ 4377555 w 5486172"/>
              <a:gd name="connsiteY61" fmla="*/ 2549122 h 4404104"/>
              <a:gd name="connsiteX62" fmla="*/ 4552313 w 5486172"/>
              <a:gd name="connsiteY62" fmla="*/ 2361011 h 4404104"/>
              <a:gd name="connsiteX63" fmla="*/ 4826026 w 5486172"/>
              <a:gd name="connsiteY63" fmla="*/ 2224458 h 4404104"/>
              <a:gd name="connsiteX64" fmla="*/ 5155950 w 5486172"/>
              <a:gd name="connsiteY64" fmla="*/ 1921354 h 4404104"/>
              <a:gd name="connsiteX65" fmla="*/ 5421427 w 5486172"/>
              <a:gd name="connsiteY65" fmla="*/ 1964934 h 4404104"/>
              <a:gd name="connsiteX66" fmla="*/ 5465297 w 5486172"/>
              <a:gd name="connsiteY66" fmla="*/ 1714660 h 4404104"/>
              <a:gd name="connsiteX0" fmla="*/ 5465297 w 5486172"/>
              <a:gd name="connsiteY0" fmla="*/ 1714660 h 4404104"/>
              <a:gd name="connsiteX1" fmla="*/ 5141616 w 5486172"/>
              <a:gd name="connsiteY1" fmla="*/ 1488083 h 4404104"/>
              <a:gd name="connsiteX2" fmla="*/ 4906253 w 5486172"/>
              <a:gd name="connsiteY2" fmla="*/ 1372512 h 4404104"/>
              <a:gd name="connsiteX3" fmla="*/ 4737014 w 5486172"/>
              <a:gd name="connsiteY3" fmla="*/ 1706568 h 4404104"/>
              <a:gd name="connsiteX4" fmla="*/ 4474948 w 5486172"/>
              <a:gd name="connsiteY4" fmla="*/ 2044872 h 4404104"/>
              <a:gd name="connsiteX5" fmla="*/ 4356688 w 5486172"/>
              <a:gd name="connsiteY5" fmla="*/ 2297286 h 4404104"/>
              <a:gd name="connsiteX6" fmla="*/ 3953793 w 5486172"/>
              <a:gd name="connsiteY6" fmla="*/ 2461122 h 4404104"/>
              <a:gd name="connsiteX7" fmla="*/ 3498933 w 5486172"/>
              <a:gd name="connsiteY7" fmla="*/ 2499587 h 4404104"/>
              <a:gd name="connsiteX8" fmla="*/ 3053871 w 5486172"/>
              <a:gd name="connsiteY8" fmla="*/ 2551694 h 4404104"/>
              <a:gd name="connsiteX9" fmla="*/ 2859662 w 5486172"/>
              <a:gd name="connsiteY9" fmla="*/ 2143538 h 4404104"/>
              <a:gd name="connsiteX10" fmla="*/ 2989134 w 5486172"/>
              <a:gd name="connsiteY10" fmla="*/ 1803672 h 4404104"/>
              <a:gd name="connsiteX11" fmla="*/ 2807410 w 5486172"/>
              <a:gd name="connsiteY11" fmla="*/ 1600244 h 4404104"/>
              <a:gd name="connsiteX12" fmla="*/ 2794926 w 5486172"/>
              <a:gd name="connsiteY12" fmla="*/ 1382886 h 4404104"/>
              <a:gd name="connsiteX13" fmla="*/ 2948674 w 5486172"/>
              <a:gd name="connsiteY13" fmla="*/ 1301966 h 4404104"/>
              <a:gd name="connsiteX14" fmla="*/ 3078147 w 5486172"/>
              <a:gd name="connsiteY14" fmla="*/ 1366702 h 4404104"/>
              <a:gd name="connsiteX15" fmla="*/ 3167159 w 5486172"/>
              <a:gd name="connsiteY15" fmla="*/ 1140125 h 4404104"/>
              <a:gd name="connsiteX16" fmla="*/ 3134791 w 5486172"/>
              <a:gd name="connsiteY16" fmla="*/ 840720 h 4404104"/>
              <a:gd name="connsiteX17" fmla="*/ 2972950 w 5486172"/>
              <a:gd name="connsiteY17" fmla="*/ 686971 h 4404104"/>
              <a:gd name="connsiteX18" fmla="*/ 2794926 w 5486172"/>
              <a:gd name="connsiteY18" fmla="*/ 573683 h 4404104"/>
              <a:gd name="connsiteX19" fmla="*/ 2972950 w 5486172"/>
              <a:gd name="connsiteY19" fmla="*/ 541315 h 4404104"/>
              <a:gd name="connsiteX20" fmla="*/ 3029595 w 5486172"/>
              <a:gd name="connsiteY20" fmla="*/ 436118 h 4404104"/>
              <a:gd name="connsiteX21" fmla="*/ 2883938 w 5486172"/>
              <a:gd name="connsiteY21" fmla="*/ 330922 h 4404104"/>
              <a:gd name="connsiteX22" fmla="*/ 2689729 w 5486172"/>
              <a:gd name="connsiteY22" fmla="*/ 152897 h 4404104"/>
              <a:gd name="connsiteX23" fmla="*/ 2244667 w 5486172"/>
              <a:gd name="connsiteY23" fmla="*/ 96253 h 4404104"/>
              <a:gd name="connsiteX24" fmla="*/ 1920986 w 5486172"/>
              <a:gd name="connsiteY24" fmla="*/ 47701 h 4404104"/>
              <a:gd name="connsiteX25" fmla="*/ 1726777 w 5486172"/>
              <a:gd name="connsiteY25" fmla="*/ 371382 h 4404104"/>
              <a:gd name="connsiteX26" fmla="*/ 1403095 w 5486172"/>
              <a:gd name="connsiteY26" fmla="*/ 452302 h 4404104"/>
              <a:gd name="connsiteX27" fmla="*/ 1192703 w 5486172"/>
              <a:gd name="connsiteY27" fmla="*/ 452302 h 4404104"/>
              <a:gd name="connsiteX28" fmla="*/ 1500200 w 5486172"/>
              <a:gd name="connsiteY28" fmla="*/ 266186 h 4404104"/>
              <a:gd name="connsiteX29" fmla="*/ 1532568 w 5486172"/>
              <a:gd name="connsiteY29" fmla="*/ 15332 h 4404104"/>
              <a:gd name="connsiteX30" fmla="*/ 1160334 w 5486172"/>
              <a:gd name="connsiteY30" fmla="*/ 71977 h 4404104"/>
              <a:gd name="connsiteX31" fmla="*/ 1014678 w 5486172"/>
              <a:gd name="connsiteY31" fmla="*/ 436118 h 4404104"/>
              <a:gd name="connsiteX32" fmla="*/ 852837 w 5486172"/>
              <a:gd name="connsiteY32" fmla="*/ 549407 h 4404104"/>
              <a:gd name="connsiteX33" fmla="*/ 618312 w 5486172"/>
              <a:gd name="connsiteY33" fmla="*/ 758816 h 4404104"/>
              <a:gd name="connsiteX34" fmla="*/ 515111 w 5486172"/>
              <a:gd name="connsiteY34" fmla="*/ 477446 h 4404104"/>
              <a:gd name="connsiteX35" fmla="*/ 439450 w 5486172"/>
              <a:gd name="connsiteY35" fmla="*/ 639835 h 4404104"/>
              <a:gd name="connsiteX36" fmla="*/ 286395 w 5486172"/>
              <a:gd name="connsiteY36" fmla="*/ 1083481 h 4404104"/>
              <a:gd name="connsiteX37" fmla="*/ 229750 w 5486172"/>
              <a:gd name="connsiteY37" fmla="*/ 1390978 h 4404104"/>
              <a:gd name="connsiteX38" fmla="*/ 173106 w 5486172"/>
              <a:gd name="connsiteY38" fmla="*/ 1876501 h 4404104"/>
              <a:gd name="connsiteX39" fmla="*/ 2046 w 5486172"/>
              <a:gd name="connsiteY39" fmla="*/ 2682728 h 4404104"/>
              <a:gd name="connsiteX40" fmla="*/ 79845 w 5486172"/>
              <a:gd name="connsiteY40" fmla="*/ 3205154 h 4404104"/>
              <a:gd name="connsiteX41" fmla="*/ 96318 w 5486172"/>
              <a:gd name="connsiteY41" fmla="*/ 3679175 h 4404104"/>
              <a:gd name="connsiteX42" fmla="*/ 332115 w 5486172"/>
              <a:gd name="connsiteY42" fmla="*/ 3732120 h 4404104"/>
              <a:gd name="connsiteX43" fmla="*/ 262118 w 5486172"/>
              <a:gd name="connsiteY43" fmla="*/ 4117994 h 4404104"/>
              <a:gd name="connsiteX44" fmla="*/ 305267 w 5486172"/>
              <a:gd name="connsiteY44" fmla="*/ 4399077 h 4404104"/>
              <a:gd name="connsiteX45" fmla="*/ 736572 w 5486172"/>
              <a:gd name="connsiteY45" fmla="*/ 4303389 h 4404104"/>
              <a:gd name="connsiteX46" fmla="*/ 1091754 w 5486172"/>
              <a:gd name="connsiteY46" fmla="*/ 4367980 h 4404104"/>
              <a:gd name="connsiteX47" fmla="*/ 1273623 w 5486172"/>
              <a:gd name="connsiteY47" fmla="*/ 4118977 h 4404104"/>
              <a:gd name="connsiteX48" fmla="*/ 1416591 w 5486172"/>
              <a:gd name="connsiteY48" fmla="*/ 3850380 h 4404104"/>
              <a:gd name="connsiteX49" fmla="*/ 1605396 w 5486172"/>
              <a:gd name="connsiteY49" fmla="*/ 3842865 h 4404104"/>
              <a:gd name="connsiteX50" fmla="*/ 1670133 w 5486172"/>
              <a:gd name="connsiteY50" fmla="*/ 3681024 h 4404104"/>
              <a:gd name="connsiteX51" fmla="*/ 1872433 w 5486172"/>
              <a:gd name="connsiteY51" fmla="*/ 3381619 h 4404104"/>
              <a:gd name="connsiteX52" fmla="*/ 2090918 w 5486172"/>
              <a:gd name="connsiteY52" fmla="*/ 3583920 h 4404104"/>
              <a:gd name="connsiteX53" fmla="*/ 2409919 w 5486172"/>
              <a:gd name="connsiteY53" fmla="*/ 3628918 h 4404104"/>
              <a:gd name="connsiteX54" fmla="*/ 2600717 w 5486172"/>
              <a:gd name="connsiteY54" fmla="*/ 4004706 h 4404104"/>
              <a:gd name="connsiteX55" fmla="*/ 2883938 w 5486172"/>
              <a:gd name="connsiteY55" fmla="*/ 3705301 h 4404104"/>
              <a:gd name="connsiteX56" fmla="*/ 3094331 w 5486172"/>
              <a:gd name="connsiteY56" fmla="*/ 3778129 h 4404104"/>
              <a:gd name="connsiteX57" fmla="*/ 3401828 w 5486172"/>
              <a:gd name="connsiteY57" fmla="*/ 3449043 h 4404104"/>
              <a:gd name="connsiteX58" fmla="*/ 3557571 w 5486172"/>
              <a:gd name="connsiteY58" fmla="*/ 3282232 h 4404104"/>
              <a:gd name="connsiteX59" fmla="*/ 3838798 w 5486172"/>
              <a:gd name="connsiteY59" fmla="*/ 3066030 h 4404104"/>
              <a:gd name="connsiteX60" fmla="*/ 4170572 w 5486172"/>
              <a:gd name="connsiteY60" fmla="*/ 2831361 h 4404104"/>
              <a:gd name="connsiteX61" fmla="*/ 4377555 w 5486172"/>
              <a:gd name="connsiteY61" fmla="*/ 2549122 h 4404104"/>
              <a:gd name="connsiteX62" fmla="*/ 4552313 w 5486172"/>
              <a:gd name="connsiteY62" fmla="*/ 2361011 h 4404104"/>
              <a:gd name="connsiteX63" fmla="*/ 4826026 w 5486172"/>
              <a:gd name="connsiteY63" fmla="*/ 2224458 h 4404104"/>
              <a:gd name="connsiteX64" fmla="*/ 5155950 w 5486172"/>
              <a:gd name="connsiteY64" fmla="*/ 1921354 h 4404104"/>
              <a:gd name="connsiteX65" fmla="*/ 5421427 w 5486172"/>
              <a:gd name="connsiteY65" fmla="*/ 1964934 h 4404104"/>
              <a:gd name="connsiteX66" fmla="*/ 5465297 w 5486172"/>
              <a:gd name="connsiteY66" fmla="*/ 1714660 h 4404104"/>
              <a:gd name="connsiteX0" fmla="*/ 5465297 w 5486172"/>
              <a:gd name="connsiteY0" fmla="*/ 1714660 h 4404104"/>
              <a:gd name="connsiteX1" fmla="*/ 5141616 w 5486172"/>
              <a:gd name="connsiteY1" fmla="*/ 1488083 h 4404104"/>
              <a:gd name="connsiteX2" fmla="*/ 4906253 w 5486172"/>
              <a:gd name="connsiteY2" fmla="*/ 1372512 h 4404104"/>
              <a:gd name="connsiteX3" fmla="*/ 4737014 w 5486172"/>
              <a:gd name="connsiteY3" fmla="*/ 1706568 h 4404104"/>
              <a:gd name="connsiteX4" fmla="*/ 4474948 w 5486172"/>
              <a:gd name="connsiteY4" fmla="*/ 2044872 h 4404104"/>
              <a:gd name="connsiteX5" fmla="*/ 4356688 w 5486172"/>
              <a:gd name="connsiteY5" fmla="*/ 2297286 h 4404104"/>
              <a:gd name="connsiteX6" fmla="*/ 3953793 w 5486172"/>
              <a:gd name="connsiteY6" fmla="*/ 2461122 h 4404104"/>
              <a:gd name="connsiteX7" fmla="*/ 3498933 w 5486172"/>
              <a:gd name="connsiteY7" fmla="*/ 2499587 h 4404104"/>
              <a:gd name="connsiteX8" fmla="*/ 3053871 w 5486172"/>
              <a:gd name="connsiteY8" fmla="*/ 2551694 h 4404104"/>
              <a:gd name="connsiteX9" fmla="*/ 2859662 w 5486172"/>
              <a:gd name="connsiteY9" fmla="*/ 2143538 h 4404104"/>
              <a:gd name="connsiteX10" fmla="*/ 2989134 w 5486172"/>
              <a:gd name="connsiteY10" fmla="*/ 1803672 h 4404104"/>
              <a:gd name="connsiteX11" fmla="*/ 2807410 w 5486172"/>
              <a:gd name="connsiteY11" fmla="*/ 1600244 h 4404104"/>
              <a:gd name="connsiteX12" fmla="*/ 2794926 w 5486172"/>
              <a:gd name="connsiteY12" fmla="*/ 1382886 h 4404104"/>
              <a:gd name="connsiteX13" fmla="*/ 2948674 w 5486172"/>
              <a:gd name="connsiteY13" fmla="*/ 1301966 h 4404104"/>
              <a:gd name="connsiteX14" fmla="*/ 3078147 w 5486172"/>
              <a:gd name="connsiteY14" fmla="*/ 1366702 h 4404104"/>
              <a:gd name="connsiteX15" fmla="*/ 3167159 w 5486172"/>
              <a:gd name="connsiteY15" fmla="*/ 1140125 h 4404104"/>
              <a:gd name="connsiteX16" fmla="*/ 3134791 w 5486172"/>
              <a:gd name="connsiteY16" fmla="*/ 840720 h 4404104"/>
              <a:gd name="connsiteX17" fmla="*/ 2972950 w 5486172"/>
              <a:gd name="connsiteY17" fmla="*/ 686971 h 4404104"/>
              <a:gd name="connsiteX18" fmla="*/ 2794926 w 5486172"/>
              <a:gd name="connsiteY18" fmla="*/ 573683 h 4404104"/>
              <a:gd name="connsiteX19" fmla="*/ 2972950 w 5486172"/>
              <a:gd name="connsiteY19" fmla="*/ 541315 h 4404104"/>
              <a:gd name="connsiteX20" fmla="*/ 3029595 w 5486172"/>
              <a:gd name="connsiteY20" fmla="*/ 436118 h 4404104"/>
              <a:gd name="connsiteX21" fmla="*/ 2883938 w 5486172"/>
              <a:gd name="connsiteY21" fmla="*/ 330922 h 4404104"/>
              <a:gd name="connsiteX22" fmla="*/ 2689729 w 5486172"/>
              <a:gd name="connsiteY22" fmla="*/ 152897 h 4404104"/>
              <a:gd name="connsiteX23" fmla="*/ 2244667 w 5486172"/>
              <a:gd name="connsiteY23" fmla="*/ 96253 h 4404104"/>
              <a:gd name="connsiteX24" fmla="*/ 1920986 w 5486172"/>
              <a:gd name="connsiteY24" fmla="*/ 47701 h 4404104"/>
              <a:gd name="connsiteX25" fmla="*/ 1726777 w 5486172"/>
              <a:gd name="connsiteY25" fmla="*/ 371382 h 4404104"/>
              <a:gd name="connsiteX26" fmla="*/ 1403095 w 5486172"/>
              <a:gd name="connsiteY26" fmla="*/ 452302 h 4404104"/>
              <a:gd name="connsiteX27" fmla="*/ 1192703 w 5486172"/>
              <a:gd name="connsiteY27" fmla="*/ 452302 h 4404104"/>
              <a:gd name="connsiteX28" fmla="*/ 1500200 w 5486172"/>
              <a:gd name="connsiteY28" fmla="*/ 266186 h 4404104"/>
              <a:gd name="connsiteX29" fmla="*/ 1532568 w 5486172"/>
              <a:gd name="connsiteY29" fmla="*/ 15332 h 4404104"/>
              <a:gd name="connsiteX30" fmla="*/ 1160334 w 5486172"/>
              <a:gd name="connsiteY30" fmla="*/ 71977 h 4404104"/>
              <a:gd name="connsiteX31" fmla="*/ 1014678 w 5486172"/>
              <a:gd name="connsiteY31" fmla="*/ 436118 h 4404104"/>
              <a:gd name="connsiteX32" fmla="*/ 852837 w 5486172"/>
              <a:gd name="connsiteY32" fmla="*/ 549407 h 4404104"/>
              <a:gd name="connsiteX33" fmla="*/ 618312 w 5486172"/>
              <a:gd name="connsiteY33" fmla="*/ 758816 h 4404104"/>
              <a:gd name="connsiteX34" fmla="*/ 515111 w 5486172"/>
              <a:gd name="connsiteY34" fmla="*/ 477446 h 4404104"/>
              <a:gd name="connsiteX35" fmla="*/ 439450 w 5486172"/>
              <a:gd name="connsiteY35" fmla="*/ 639835 h 4404104"/>
              <a:gd name="connsiteX36" fmla="*/ 286395 w 5486172"/>
              <a:gd name="connsiteY36" fmla="*/ 1083481 h 4404104"/>
              <a:gd name="connsiteX37" fmla="*/ 229750 w 5486172"/>
              <a:gd name="connsiteY37" fmla="*/ 1390978 h 4404104"/>
              <a:gd name="connsiteX38" fmla="*/ 173106 w 5486172"/>
              <a:gd name="connsiteY38" fmla="*/ 1876501 h 4404104"/>
              <a:gd name="connsiteX39" fmla="*/ 2046 w 5486172"/>
              <a:gd name="connsiteY39" fmla="*/ 2682728 h 4404104"/>
              <a:gd name="connsiteX40" fmla="*/ 79845 w 5486172"/>
              <a:gd name="connsiteY40" fmla="*/ 3205154 h 4404104"/>
              <a:gd name="connsiteX41" fmla="*/ 96318 w 5486172"/>
              <a:gd name="connsiteY41" fmla="*/ 3679175 h 4404104"/>
              <a:gd name="connsiteX42" fmla="*/ 332115 w 5486172"/>
              <a:gd name="connsiteY42" fmla="*/ 3732120 h 4404104"/>
              <a:gd name="connsiteX43" fmla="*/ 262118 w 5486172"/>
              <a:gd name="connsiteY43" fmla="*/ 4117994 h 4404104"/>
              <a:gd name="connsiteX44" fmla="*/ 305267 w 5486172"/>
              <a:gd name="connsiteY44" fmla="*/ 4399077 h 4404104"/>
              <a:gd name="connsiteX45" fmla="*/ 736572 w 5486172"/>
              <a:gd name="connsiteY45" fmla="*/ 4303389 h 4404104"/>
              <a:gd name="connsiteX46" fmla="*/ 1091754 w 5486172"/>
              <a:gd name="connsiteY46" fmla="*/ 4367980 h 4404104"/>
              <a:gd name="connsiteX47" fmla="*/ 1273623 w 5486172"/>
              <a:gd name="connsiteY47" fmla="*/ 4118977 h 4404104"/>
              <a:gd name="connsiteX48" fmla="*/ 1416591 w 5486172"/>
              <a:gd name="connsiteY48" fmla="*/ 3850380 h 4404104"/>
              <a:gd name="connsiteX49" fmla="*/ 1605396 w 5486172"/>
              <a:gd name="connsiteY49" fmla="*/ 3842865 h 4404104"/>
              <a:gd name="connsiteX50" fmla="*/ 1670133 w 5486172"/>
              <a:gd name="connsiteY50" fmla="*/ 3681024 h 4404104"/>
              <a:gd name="connsiteX51" fmla="*/ 1872433 w 5486172"/>
              <a:gd name="connsiteY51" fmla="*/ 3381619 h 4404104"/>
              <a:gd name="connsiteX52" fmla="*/ 2090918 w 5486172"/>
              <a:gd name="connsiteY52" fmla="*/ 3583920 h 4404104"/>
              <a:gd name="connsiteX53" fmla="*/ 2409919 w 5486172"/>
              <a:gd name="connsiteY53" fmla="*/ 3628918 h 4404104"/>
              <a:gd name="connsiteX54" fmla="*/ 2600717 w 5486172"/>
              <a:gd name="connsiteY54" fmla="*/ 4004706 h 4404104"/>
              <a:gd name="connsiteX55" fmla="*/ 2883938 w 5486172"/>
              <a:gd name="connsiteY55" fmla="*/ 3705301 h 4404104"/>
              <a:gd name="connsiteX56" fmla="*/ 3094331 w 5486172"/>
              <a:gd name="connsiteY56" fmla="*/ 3778129 h 4404104"/>
              <a:gd name="connsiteX57" fmla="*/ 3401828 w 5486172"/>
              <a:gd name="connsiteY57" fmla="*/ 3449043 h 4404104"/>
              <a:gd name="connsiteX58" fmla="*/ 3557571 w 5486172"/>
              <a:gd name="connsiteY58" fmla="*/ 3282232 h 4404104"/>
              <a:gd name="connsiteX59" fmla="*/ 3838798 w 5486172"/>
              <a:gd name="connsiteY59" fmla="*/ 3066030 h 4404104"/>
              <a:gd name="connsiteX60" fmla="*/ 4170572 w 5486172"/>
              <a:gd name="connsiteY60" fmla="*/ 2831361 h 4404104"/>
              <a:gd name="connsiteX61" fmla="*/ 4377555 w 5486172"/>
              <a:gd name="connsiteY61" fmla="*/ 2549122 h 4404104"/>
              <a:gd name="connsiteX62" fmla="*/ 4552313 w 5486172"/>
              <a:gd name="connsiteY62" fmla="*/ 2361011 h 4404104"/>
              <a:gd name="connsiteX63" fmla="*/ 4826026 w 5486172"/>
              <a:gd name="connsiteY63" fmla="*/ 2224458 h 4404104"/>
              <a:gd name="connsiteX64" fmla="*/ 5155950 w 5486172"/>
              <a:gd name="connsiteY64" fmla="*/ 1921354 h 4404104"/>
              <a:gd name="connsiteX65" fmla="*/ 5421427 w 5486172"/>
              <a:gd name="connsiteY65" fmla="*/ 1964934 h 4404104"/>
              <a:gd name="connsiteX66" fmla="*/ 5465297 w 5486172"/>
              <a:gd name="connsiteY66" fmla="*/ 1714660 h 4404104"/>
              <a:gd name="connsiteX0" fmla="*/ 5465297 w 5486172"/>
              <a:gd name="connsiteY0" fmla="*/ 1714660 h 4404104"/>
              <a:gd name="connsiteX1" fmla="*/ 5141616 w 5486172"/>
              <a:gd name="connsiteY1" fmla="*/ 1488083 h 4404104"/>
              <a:gd name="connsiteX2" fmla="*/ 4906253 w 5486172"/>
              <a:gd name="connsiteY2" fmla="*/ 1372512 h 4404104"/>
              <a:gd name="connsiteX3" fmla="*/ 4737014 w 5486172"/>
              <a:gd name="connsiteY3" fmla="*/ 1706568 h 4404104"/>
              <a:gd name="connsiteX4" fmla="*/ 4474948 w 5486172"/>
              <a:gd name="connsiteY4" fmla="*/ 2044872 h 4404104"/>
              <a:gd name="connsiteX5" fmla="*/ 4356688 w 5486172"/>
              <a:gd name="connsiteY5" fmla="*/ 2297286 h 4404104"/>
              <a:gd name="connsiteX6" fmla="*/ 3953793 w 5486172"/>
              <a:gd name="connsiteY6" fmla="*/ 2461122 h 4404104"/>
              <a:gd name="connsiteX7" fmla="*/ 3498933 w 5486172"/>
              <a:gd name="connsiteY7" fmla="*/ 2499587 h 4404104"/>
              <a:gd name="connsiteX8" fmla="*/ 3053871 w 5486172"/>
              <a:gd name="connsiteY8" fmla="*/ 2551694 h 4404104"/>
              <a:gd name="connsiteX9" fmla="*/ 2859662 w 5486172"/>
              <a:gd name="connsiteY9" fmla="*/ 2143538 h 4404104"/>
              <a:gd name="connsiteX10" fmla="*/ 2989134 w 5486172"/>
              <a:gd name="connsiteY10" fmla="*/ 1803672 h 4404104"/>
              <a:gd name="connsiteX11" fmla="*/ 2807410 w 5486172"/>
              <a:gd name="connsiteY11" fmla="*/ 1600244 h 4404104"/>
              <a:gd name="connsiteX12" fmla="*/ 2794926 w 5486172"/>
              <a:gd name="connsiteY12" fmla="*/ 1382886 h 4404104"/>
              <a:gd name="connsiteX13" fmla="*/ 2932346 w 5486172"/>
              <a:gd name="connsiteY13" fmla="*/ 1252980 h 4404104"/>
              <a:gd name="connsiteX14" fmla="*/ 3078147 w 5486172"/>
              <a:gd name="connsiteY14" fmla="*/ 1366702 h 4404104"/>
              <a:gd name="connsiteX15" fmla="*/ 3167159 w 5486172"/>
              <a:gd name="connsiteY15" fmla="*/ 1140125 h 4404104"/>
              <a:gd name="connsiteX16" fmla="*/ 3134791 w 5486172"/>
              <a:gd name="connsiteY16" fmla="*/ 840720 h 4404104"/>
              <a:gd name="connsiteX17" fmla="*/ 2972950 w 5486172"/>
              <a:gd name="connsiteY17" fmla="*/ 686971 h 4404104"/>
              <a:gd name="connsiteX18" fmla="*/ 2794926 w 5486172"/>
              <a:gd name="connsiteY18" fmla="*/ 573683 h 4404104"/>
              <a:gd name="connsiteX19" fmla="*/ 2972950 w 5486172"/>
              <a:gd name="connsiteY19" fmla="*/ 541315 h 4404104"/>
              <a:gd name="connsiteX20" fmla="*/ 3029595 w 5486172"/>
              <a:gd name="connsiteY20" fmla="*/ 436118 h 4404104"/>
              <a:gd name="connsiteX21" fmla="*/ 2883938 w 5486172"/>
              <a:gd name="connsiteY21" fmla="*/ 330922 h 4404104"/>
              <a:gd name="connsiteX22" fmla="*/ 2689729 w 5486172"/>
              <a:gd name="connsiteY22" fmla="*/ 152897 h 4404104"/>
              <a:gd name="connsiteX23" fmla="*/ 2244667 w 5486172"/>
              <a:gd name="connsiteY23" fmla="*/ 96253 h 4404104"/>
              <a:gd name="connsiteX24" fmla="*/ 1920986 w 5486172"/>
              <a:gd name="connsiteY24" fmla="*/ 47701 h 4404104"/>
              <a:gd name="connsiteX25" fmla="*/ 1726777 w 5486172"/>
              <a:gd name="connsiteY25" fmla="*/ 371382 h 4404104"/>
              <a:gd name="connsiteX26" fmla="*/ 1403095 w 5486172"/>
              <a:gd name="connsiteY26" fmla="*/ 452302 h 4404104"/>
              <a:gd name="connsiteX27" fmla="*/ 1192703 w 5486172"/>
              <a:gd name="connsiteY27" fmla="*/ 452302 h 4404104"/>
              <a:gd name="connsiteX28" fmla="*/ 1500200 w 5486172"/>
              <a:gd name="connsiteY28" fmla="*/ 266186 h 4404104"/>
              <a:gd name="connsiteX29" fmla="*/ 1532568 w 5486172"/>
              <a:gd name="connsiteY29" fmla="*/ 15332 h 4404104"/>
              <a:gd name="connsiteX30" fmla="*/ 1160334 w 5486172"/>
              <a:gd name="connsiteY30" fmla="*/ 71977 h 4404104"/>
              <a:gd name="connsiteX31" fmla="*/ 1014678 w 5486172"/>
              <a:gd name="connsiteY31" fmla="*/ 436118 h 4404104"/>
              <a:gd name="connsiteX32" fmla="*/ 852837 w 5486172"/>
              <a:gd name="connsiteY32" fmla="*/ 549407 h 4404104"/>
              <a:gd name="connsiteX33" fmla="*/ 618312 w 5486172"/>
              <a:gd name="connsiteY33" fmla="*/ 758816 h 4404104"/>
              <a:gd name="connsiteX34" fmla="*/ 515111 w 5486172"/>
              <a:gd name="connsiteY34" fmla="*/ 477446 h 4404104"/>
              <a:gd name="connsiteX35" fmla="*/ 439450 w 5486172"/>
              <a:gd name="connsiteY35" fmla="*/ 639835 h 4404104"/>
              <a:gd name="connsiteX36" fmla="*/ 286395 w 5486172"/>
              <a:gd name="connsiteY36" fmla="*/ 1083481 h 4404104"/>
              <a:gd name="connsiteX37" fmla="*/ 229750 w 5486172"/>
              <a:gd name="connsiteY37" fmla="*/ 1390978 h 4404104"/>
              <a:gd name="connsiteX38" fmla="*/ 173106 w 5486172"/>
              <a:gd name="connsiteY38" fmla="*/ 1876501 h 4404104"/>
              <a:gd name="connsiteX39" fmla="*/ 2046 w 5486172"/>
              <a:gd name="connsiteY39" fmla="*/ 2682728 h 4404104"/>
              <a:gd name="connsiteX40" fmla="*/ 79845 w 5486172"/>
              <a:gd name="connsiteY40" fmla="*/ 3205154 h 4404104"/>
              <a:gd name="connsiteX41" fmla="*/ 96318 w 5486172"/>
              <a:gd name="connsiteY41" fmla="*/ 3679175 h 4404104"/>
              <a:gd name="connsiteX42" fmla="*/ 332115 w 5486172"/>
              <a:gd name="connsiteY42" fmla="*/ 3732120 h 4404104"/>
              <a:gd name="connsiteX43" fmla="*/ 262118 w 5486172"/>
              <a:gd name="connsiteY43" fmla="*/ 4117994 h 4404104"/>
              <a:gd name="connsiteX44" fmla="*/ 305267 w 5486172"/>
              <a:gd name="connsiteY44" fmla="*/ 4399077 h 4404104"/>
              <a:gd name="connsiteX45" fmla="*/ 736572 w 5486172"/>
              <a:gd name="connsiteY45" fmla="*/ 4303389 h 4404104"/>
              <a:gd name="connsiteX46" fmla="*/ 1091754 w 5486172"/>
              <a:gd name="connsiteY46" fmla="*/ 4367980 h 4404104"/>
              <a:gd name="connsiteX47" fmla="*/ 1273623 w 5486172"/>
              <a:gd name="connsiteY47" fmla="*/ 4118977 h 4404104"/>
              <a:gd name="connsiteX48" fmla="*/ 1416591 w 5486172"/>
              <a:gd name="connsiteY48" fmla="*/ 3850380 h 4404104"/>
              <a:gd name="connsiteX49" fmla="*/ 1605396 w 5486172"/>
              <a:gd name="connsiteY49" fmla="*/ 3842865 h 4404104"/>
              <a:gd name="connsiteX50" fmla="*/ 1670133 w 5486172"/>
              <a:gd name="connsiteY50" fmla="*/ 3681024 h 4404104"/>
              <a:gd name="connsiteX51" fmla="*/ 1872433 w 5486172"/>
              <a:gd name="connsiteY51" fmla="*/ 3381619 h 4404104"/>
              <a:gd name="connsiteX52" fmla="*/ 2090918 w 5486172"/>
              <a:gd name="connsiteY52" fmla="*/ 3583920 h 4404104"/>
              <a:gd name="connsiteX53" fmla="*/ 2409919 w 5486172"/>
              <a:gd name="connsiteY53" fmla="*/ 3628918 h 4404104"/>
              <a:gd name="connsiteX54" fmla="*/ 2600717 w 5486172"/>
              <a:gd name="connsiteY54" fmla="*/ 4004706 h 4404104"/>
              <a:gd name="connsiteX55" fmla="*/ 2883938 w 5486172"/>
              <a:gd name="connsiteY55" fmla="*/ 3705301 h 4404104"/>
              <a:gd name="connsiteX56" fmla="*/ 3094331 w 5486172"/>
              <a:gd name="connsiteY56" fmla="*/ 3778129 h 4404104"/>
              <a:gd name="connsiteX57" fmla="*/ 3401828 w 5486172"/>
              <a:gd name="connsiteY57" fmla="*/ 3449043 h 4404104"/>
              <a:gd name="connsiteX58" fmla="*/ 3557571 w 5486172"/>
              <a:gd name="connsiteY58" fmla="*/ 3282232 h 4404104"/>
              <a:gd name="connsiteX59" fmla="*/ 3838798 w 5486172"/>
              <a:gd name="connsiteY59" fmla="*/ 3066030 h 4404104"/>
              <a:gd name="connsiteX60" fmla="*/ 4170572 w 5486172"/>
              <a:gd name="connsiteY60" fmla="*/ 2831361 h 4404104"/>
              <a:gd name="connsiteX61" fmla="*/ 4377555 w 5486172"/>
              <a:gd name="connsiteY61" fmla="*/ 2549122 h 4404104"/>
              <a:gd name="connsiteX62" fmla="*/ 4552313 w 5486172"/>
              <a:gd name="connsiteY62" fmla="*/ 2361011 h 4404104"/>
              <a:gd name="connsiteX63" fmla="*/ 4826026 w 5486172"/>
              <a:gd name="connsiteY63" fmla="*/ 2224458 h 4404104"/>
              <a:gd name="connsiteX64" fmla="*/ 5155950 w 5486172"/>
              <a:gd name="connsiteY64" fmla="*/ 1921354 h 4404104"/>
              <a:gd name="connsiteX65" fmla="*/ 5421427 w 5486172"/>
              <a:gd name="connsiteY65" fmla="*/ 1964934 h 4404104"/>
              <a:gd name="connsiteX66" fmla="*/ 5465297 w 5486172"/>
              <a:gd name="connsiteY66" fmla="*/ 1714660 h 4404104"/>
              <a:gd name="connsiteX0" fmla="*/ 5465297 w 5486172"/>
              <a:gd name="connsiteY0" fmla="*/ 1714660 h 4404104"/>
              <a:gd name="connsiteX1" fmla="*/ 5141616 w 5486172"/>
              <a:gd name="connsiteY1" fmla="*/ 1488083 h 4404104"/>
              <a:gd name="connsiteX2" fmla="*/ 4906253 w 5486172"/>
              <a:gd name="connsiteY2" fmla="*/ 1372512 h 4404104"/>
              <a:gd name="connsiteX3" fmla="*/ 4737014 w 5486172"/>
              <a:gd name="connsiteY3" fmla="*/ 1706568 h 4404104"/>
              <a:gd name="connsiteX4" fmla="*/ 4474948 w 5486172"/>
              <a:gd name="connsiteY4" fmla="*/ 2044872 h 4404104"/>
              <a:gd name="connsiteX5" fmla="*/ 4356688 w 5486172"/>
              <a:gd name="connsiteY5" fmla="*/ 2297286 h 4404104"/>
              <a:gd name="connsiteX6" fmla="*/ 3953793 w 5486172"/>
              <a:gd name="connsiteY6" fmla="*/ 2461122 h 4404104"/>
              <a:gd name="connsiteX7" fmla="*/ 3498933 w 5486172"/>
              <a:gd name="connsiteY7" fmla="*/ 2499587 h 4404104"/>
              <a:gd name="connsiteX8" fmla="*/ 3053871 w 5486172"/>
              <a:gd name="connsiteY8" fmla="*/ 2551694 h 4404104"/>
              <a:gd name="connsiteX9" fmla="*/ 2859662 w 5486172"/>
              <a:gd name="connsiteY9" fmla="*/ 2143538 h 4404104"/>
              <a:gd name="connsiteX10" fmla="*/ 2989134 w 5486172"/>
              <a:gd name="connsiteY10" fmla="*/ 1803672 h 4404104"/>
              <a:gd name="connsiteX11" fmla="*/ 2807410 w 5486172"/>
              <a:gd name="connsiteY11" fmla="*/ 1600244 h 4404104"/>
              <a:gd name="connsiteX12" fmla="*/ 2794926 w 5486172"/>
              <a:gd name="connsiteY12" fmla="*/ 1382886 h 4404104"/>
              <a:gd name="connsiteX13" fmla="*/ 2932346 w 5486172"/>
              <a:gd name="connsiteY13" fmla="*/ 1252980 h 4404104"/>
              <a:gd name="connsiteX14" fmla="*/ 3019364 w 5486172"/>
              <a:gd name="connsiteY14" fmla="*/ 1337310 h 4404104"/>
              <a:gd name="connsiteX15" fmla="*/ 3167159 w 5486172"/>
              <a:gd name="connsiteY15" fmla="*/ 1140125 h 4404104"/>
              <a:gd name="connsiteX16" fmla="*/ 3134791 w 5486172"/>
              <a:gd name="connsiteY16" fmla="*/ 840720 h 4404104"/>
              <a:gd name="connsiteX17" fmla="*/ 2972950 w 5486172"/>
              <a:gd name="connsiteY17" fmla="*/ 686971 h 4404104"/>
              <a:gd name="connsiteX18" fmla="*/ 2794926 w 5486172"/>
              <a:gd name="connsiteY18" fmla="*/ 573683 h 4404104"/>
              <a:gd name="connsiteX19" fmla="*/ 2972950 w 5486172"/>
              <a:gd name="connsiteY19" fmla="*/ 541315 h 4404104"/>
              <a:gd name="connsiteX20" fmla="*/ 3029595 w 5486172"/>
              <a:gd name="connsiteY20" fmla="*/ 436118 h 4404104"/>
              <a:gd name="connsiteX21" fmla="*/ 2883938 w 5486172"/>
              <a:gd name="connsiteY21" fmla="*/ 330922 h 4404104"/>
              <a:gd name="connsiteX22" fmla="*/ 2689729 w 5486172"/>
              <a:gd name="connsiteY22" fmla="*/ 152897 h 4404104"/>
              <a:gd name="connsiteX23" fmla="*/ 2244667 w 5486172"/>
              <a:gd name="connsiteY23" fmla="*/ 96253 h 4404104"/>
              <a:gd name="connsiteX24" fmla="*/ 1920986 w 5486172"/>
              <a:gd name="connsiteY24" fmla="*/ 47701 h 4404104"/>
              <a:gd name="connsiteX25" fmla="*/ 1726777 w 5486172"/>
              <a:gd name="connsiteY25" fmla="*/ 371382 h 4404104"/>
              <a:gd name="connsiteX26" fmla="*/ 1403095 w 5486172"/>
              <a:gd name="connsiteY26" fmla="*/ 452302 h 4404104"/>
              <a:gd name="connsiteX27" fmla="*/ 1192703 w 5486172"/>
              <a:gd name="connsiteY27" fmla="*/ 452302 h 4404104"/>
              <a:gd name="connsiteX28" fmla="*/ 1500200 w 5486172"/>
              <a:gd name="connsiteY28" fmla="*/ 266186 h 4404104"/>
              <a:gd name="connsiteX29" fmla="*/ 1532568 w 5486172"/>
              <a:gd name="connsiteY29" fmla="*/ 15332 h 4404104"/>
              <a:gd name="connsiteX30" fmla="*/ 1160334 w 5486172"/>
              <a:gd name="connsiteY30" fmla="*/ 71977 h 4404104"/>
              <a:gd name="connsiteX31" fmla="*/ 1014678 w 5486172"/>
              <a:gd name="connsiteY31" fmla="*/ 436118 h 4404104"/>
              <a:gd name="connsiteX32" fmla="*/ 852837 w 5486172"/>
              <a:gd name="connsiteY32" fmla="*/ 549407 h 4404104"/>
              <a:gd name="connsiteX33" fmla="*/ 618312 w 5486172"/>
              <a:gd name="connsiteY33" fmla="*/ 758816 h 4404104"/>
              <a:gd name="connsiteX34" fmla="*/ 515111 w 5486172"/>
              <a:gd name="connsiteY34" fmla="*/ 477446 h 4404104"/>
              <a:gd name="connsiteX35" fmla="*/ 439450 w 5486172"/>
              <a:gd name="connsiteY35" fmla="*/ 639835 h 4404104"/>
              <a:gd name="connsiteX36" fmla="*/ 286395 w 5486172"/>
              <a:gd name="connsiteY36" fmla="*/ 1083481 h 4404104"/>
              <a:gd name="connsiteX37" fmla="*/ 229750 w 5486172"/>
              <a:gd name="connsiteY37" fmla="*/ 1390978 h 4404104"/>
              <a:gd name="connsiteX38" fmla="*/ 173106 w 5486172"/>
              <a:gd name="connsiteY38" fmla="*/ 1876501 h 4404104"/>
              <a:gd name="connsiteX39" fmla="*/ 2046 w 5486172"/>
              <a:gd name="connsiteY39" fmla="*/ 2682728 h 4404104"/>
              <a:gd name="connsiteX40" fmla="*/ 79845 w 5486172"/>
              <a:gd name="connsiteY40" fmla="*/ 3205154 h 4404104"/>
              <a:gd name="connsiteX41" fmla="*/ 96318 w 5486172"/>
              <a:gd name="connsiteY41" fmla="*/ 3679175 h 4404104"/>
              <a:gd name="connsiteX42" fmla="*/ 332115 w 5486172"/>
              <a:gd name="connsiteY42" fmla="*/ 3732120 h 4404104"/>
              <a:gd name="connsiteX43" fmla="*/ 262118 w 5486172"/>
              <a:gd name="connsiteY43" fmla="*/ 4117994 h 4404104"/>
              <a:gd name="connsiteX44" fmla="*/ 305267 w 5486172"/>
              <a:gd name="connsiteY44" fmla="*/ 4399077 h 4404104"/>
              <a:gd name="connsiteX45" fmla="*/ 736572 w 5486172"/>
              <a:gd name="connsiteY45" fmla="*/ 4303389 h 4404104"/>
              <a:gd name="connsiteX46" fmla="*/ 1091754 w 5486172"/>
              <a:gd name="connsiteY46" fmla="*/ 4367980 h 4404104"/>
              <a:gd name="connsiteX47" fmla="*/ 1273623 w 5486172"/>
              <a:gd name="connsiteY47" fmla="*/ 4118977 h 4404104"/>
              <a:gd name="connsiteX48" fmla="*/ 1416591 w 5486172"/>
              <a:gd name="connsiteY48" fmla="*/ 3850380 h 4404104"/>
              <a:gd name="connsiteX49" fmla="*/ 1605396 w 5486172"/>
              <a:gd name="connsiteY49" fmla="*/ 3842865 h 4404104"/>
              <a:gd name="connsiteX50" fmla="*/ 1670133 w 5486172"/>
              <a:gd name="connsiteY50" fmla="*/ 3681024 h 4404104"/>
              <a:gd name="connsiteX51" fmla="*/ 1872433 w 5486172"/>
              <a:gd name="connsiteY51" fmla="*/ 3381619 h 4404104"/>
              <a:gd name="connsiteX52" fmla="*/ 2090918 w 5486172"/>
              <a:gd name="connsiteY52" fmla="*/ 3583920 h 4404104"/>
              <a:gd name="connsiteX53" fmla="*/ 2409919 w 5486172"/>
              <a:gd name="connsiteY53" fmla="*/ 3628918 h 4404104"/>
              <a:gd name="connsiteX54" fmla="*/ 2600717 w 5486172"/>
              <a:gd name="connsiteY54" fmla="*/ 4004706 h 4404104"/>
              <a:gd name="connsiteX55" fmla="*/ 2883938 w 5486172"/>
              <a:gd name="connsiteY55" fmla="*/ 3705301 h 4404104"/>
              <a:gd name="connsiteX56" fmla="*/ 3094331 w 5486172"/>
              <a:gd name="connsiteY56" fmla="*/ 3778129 h 4404104"/>
              <a:gd name="connsiteX57" fmla="*/ 3401828 w 5486172"/>
              <a:gd name="connsiteY57" fmla="*/ 3449043 h 4404104"/>
              <a:gd name="connsiteX58" fmla="*/ 3557571 w 5486172"/>
              <a:gd name="connsiteY58" fmla="*/ 3282232 h 4404104"/>
              <a:gd name="connsiteX59" fmla="*/ 3838798 w 5486172"/>
              <a:gd name="connsiteY59" fmla="*/ 3066030 h 4404104"/>
              <a:gd name="connsiteX60" fmla="*/ 4170572 w 5486172"/>
              <a:gd name="connsiteY60" fmla="*/ 2831361 h 4404104"/>
              <a:gd name="connsiteX61" fmla="*/ 4377555 w 5486172"/>
              <a:gd name="connsiteY61" fmla="*/ 2549122 h 4404104"/>
              <a:gd name="connsiteX62" fmla="*/ 4552313 w 5486172"/>
              <a:gd name="connsiteY62" fmla="*/ 2361011 h 4404104"/>
              <a:gd name="connsiteX63" fmla="*/ 4826026 w 5486172"/>
              <a:gd name="connsiteY63" fmla="*/ 2224458 h 4404104"/>
              <a:gd name="connsiteX64" fmla="*/ 5155950 w 5486172"/>
              <a:gd name="connsiteY64" fmla="*/ 1921354 h 4404104"/>
              <a:gd name="connsiteX65" fmla="*/ 5421427 w 5486172"/>
              <a:gd name="connsiteY65" fmla="*/ 1964934 h 4404104"/>
              <a:gd name="connsiteX66" fmla="*/ 5465297 w 5486172"/>
              <a:gd name="connsiteY66" fmla="*/ 1714660 h 4404104"/>
              <a:gd name="connsiteX0" fmla="*/ 5465297 w 5486172"/>
              <a:gd name="connsiteY0" fmla="*/ 1714660 h 4404104"/>
              <a:gd name="connsiteX1" fmla="*/ 5141616 w 5486172"/>
              <a:gd name="connsiteY1" fmla="*/ 1488083 h 4404104"/>
              <a:gd name="connsiteX2" fmla="*/ 4906253 w 5486172"/>
              <a:gd name="connsiteY2" fmla="*/ 1372512 h 4404104"/>
              <a:gd name="connsiteX3" fmla="*/ 4737014 w 5486172"/>
              <a:gd name="connsiteY3" fmla="*/ 1706568 h 4404104"/>
              <a:gd name="connsiteX4" fmla="*/ 4474948 w 5486172"/>
              <a:gd name="connsiteY4" fmla="*/ 2044872 h 4404104"/>
              <a:gd name="connsiteX5" fmla="*/ 4356688 w 5486172"/>
              <a:gd name="connsiteY5" fmla="*/ 2297286 h 4404104"/>
              <a:gd name="connsiteX6" fmla="*/ 3953793 w 5486172"/>
              <a:gd name="connsiteY6" fmla="*/ 2461122 h 4404104"/>
              <a:gd name="connsiteX7" fmla="*/ 3498933 w 5486172"/>
              <a:gd name="connsiteY7" fmla="*/ 2499587 h 4404104"/>
              <a:gd name="connsiteX8" fmla="*/ 3053871 w 5486172"/>
              <a:gd name="connsiteY8" fmla="*/ 2551694 h 4404104"/>
              <a:gd name="connsiteX9" fmla="*/ 2859662 w 5486172"/>
              <a:gd name="connsiteY9" fmla="*/ 2143538 h 4404104"/>
              <a:gd name="connsiteX10" fmla="*/ 2989134 w 5486172"/>
              <a:gd name="connsiteY10" fmla="*/ 1803672 h 4404104"/>
              <a:gd name="connsiteX11" fmla="*/ 2807410 w 5486172"/>
              <a:gd name="connsiteY11" fmla="*/ 1600244 h 4404104"/>
              <a:gd name="connsiteX12" fmla="*/ 2794926 w 5486172"/>
              <a:gd name="connsiteY12" fmla="*/ 1382886 h 4404104"/>
              <a:gd name="connsiteX13" fmla="*/ 2932346 w 5486172"/>
              <a:gd name="connsiteY13" fmla="*/ 1252980 h 4404104"/>
              <a:gd name="connsiteX14" fmla="*/ 3019364 w 5486172"/>
              <a:gd name="connsiteY14" fmla="*/ 1337310 h 4404104"/>
              <a:gd name="connsiteX15" fmla="*/ 3167159 w 5486172"/>
              <a:gd name="connsiteY15" fmla="*/ 1140125 h 4404104"/>
              <a:gd name="connsiteX16" fmla="*/ 3049882 w 5486172"/>
              <a:gd name="connsiteY16" fmla="*/ 879909 h 4404104"/>
              <a:gd name="connsiteX17" fmla="*/ 2972950 w 5486172"/>
              <a:gd name="connsiteY17" fmla="*/ 686971 h 4404104"/>
              <a:gd name="connsiteX18" fmla="*/ 2794926 w 5486172"/>
              <a:gd name="connsiteY18" fmla="*/ 573683 h 4404104"/>
              <a:gd name="connsiteX19" fmla="*/ 2972950 w 5486172"/>
              <a:gd name="connsiteY19" fmla="*/ 541315 h 4404104"/>
              <a:gd name="connsiteX20" fmla="*/ 3029595 w 5486172"/>
              <a:gd name="connsiteY20" fmla="*/ 436118 h 4404104"/>
              <a:gd name="connsiteX21" fmla="*/ 2883938 w 5486172"/>
              <a:gd name="connsiteY21" fmla="*/ 330922 h 4404104"/>
              <a:gd name="connsiteX22" fmla="*/ 2689729 w 5486172"/>
              <a:gd name="connsiteY22" fmla="*/ 152897 h 4404104"/>
              <a:gd name="connsiteX23" fmla="*/ 2244667 w 5486172"/>
              <a:gd name="connsiteY23" fmla="*/ 96253 h 4404104"/>
              <a:gd name="connsiteX24" fmla="*/ 1920986 w 5486172"/>
              <a:gd name="connsiteY24" fmla="*/ 47701 h 4404104"/>
              <a:gd name="connsiteX25" fmla="*/ 1726777 w 5486172"/>
              <a:gd name="connsiteY25" fmla="*/ 371382 h 4404104"/>
              <a:gd name="connsiteX26" fmla="*/ 1403095 w 5486172"/>
              <a:gd name="connsiteY26" fmla="*/ 452302 h 4404104"/>
              <a:gd name="connsiteX27" fmla="*/ 1192703 w 5486172"/>
              <a:gd name="connsiteY27" fmla="*/ 452302 h 4404104"/>
              <a:gd name="connsiteX28" fmla="*/ 1500200 w 5486172"/>
              <a:gd name="connsiteY28" fmla="*/ 266186 h 4404104"/>
              <a:gd name="connsiteX29" fmla="*/ 1532568 w 5486172"/>
              <a:gd name="connsiteY29" fmla="*/ 15332 h 4404104"/>
              <a:gd name="connsiteX30" fmla="*/ 1160334 w 5486172"/>
              <a:gd name="connsiteY30" fmla="*/ 71977 h 4404104"/>
              <a:gd name="connsiteX31" fmla="*/ 1014678 w 5486172"/>
              <a:gd name="connsiteY31" fmla="*/ 436118 h 4404104"/>
              <a:gd name="connsiteX32" fmla="*/ 852837 w 5486172"/>
              <a:gd name="connsiteY32" fmla="*/ 549407 h 4404104"/>
              <a:gd name="connsiteX33" fmla="*/ 618312 w 5486172"/>
              <a:gd name="connsiteY33" fmla="*/ 758816 h 4404104"/>
              <a:gd name="connsiteX34" fmla="*/ 515111 w 5486172"/>
              <a:gd name="connsiteY34" fmla="*/ 477446 h 4404104"/>
              <a:gd name="connsiteX35" fmla="*/ 439450 w 5486172"/>
              <a:gd name="connsiteY35" fmla="*/ 639835 h 4404104"/>
              <a:gd name="connsiteX36" fmla="*/ 286395 w 5486172"/>
              <a:gd name="connsiteY36" fmla="*/ 1083481 h 4404104"/>
              <a:gd name="connsiteX37" fmla="*/ 229750 w 5486172"/>
              <a:gd name="connsiteY37" fmla="*/ 1390978 h 4404104"/>
              <a:gd name="connsiteX38" fmla="*/ 173106 w 5486172"/>
              <a:gd name="connsiteY38" fmla="*/ 1876501 h 4404104"/>
              <a:gd name="connsiteX39" fmla="*/ 2046 w 5486172"/>
              <a:gd name="connsiteY39" fmla="*/ 2682728 h 4404104"/>
              <a:gd name="connsiteX40" fmla="*/ 79845 w 5486172"/>
              <a:gd name="connsiteY40" fmla="*/ 3205154 h 4404104"/>
              <a:gd name="connsiteX41" fmla="*/ 96318 w 5486172"/>
              <a:gd name="connsiteY41" fmla="*/ 3679175 h 4404104"/>
              <a:gd name="connsiteX42" fmla="*/ 332115 w 5486172"/>
              <a:gd name="connsiteY42" fmla="*/ 3732120 h 4404104"/>
              <a:gd name="connsiteX43" fmla="*/ 262118 w 5486172"/>
              <a:gd name="connsiteY43" fmla="*/ 4117994 h 4404104"/>
              <a:gd name="connsiteX44" fmla="*/ 305267 w 5486172"/>
              <a:gd name="connsiteY44" fmla="*/ 4399077 h 4404104"/>
              <a:gd name="connsiteX45" fmla="*/ 736572 w 5486172"/>
              <a:gd name="connsiteY45" fmla="*/ 4303389 h 4404104"/>
              <a:gd name="connsiteX46" fmla="*/ 1091754 w 5486172"/>
              <a:gd name="connsiteY46" fmla="*/ 4367980 h 4404104"/>
              <a:gd name="connsiteX47" fmla="*/ 1273623 w 5486172"/>
              <a:gd name="connsiteY47" fmla="*/ 4118977 h 4404104"/>
              <a:gd name="connsiteX48" fmla="*/ 1416591 w 5486172"/>
              <a:gd name="connsiteY48" fmla="*/ 3850380 h 4404104"/>
              <a:gd name="connsiteX49" fmla="*/ 1605396 w 5486172"/>
              <a:gd name="connsiteY49" fmla="*/ 3842865 h 4404104"/>
              <a:gd name="connsiteX50" fmla="*/ 1670133 w 5486172"/>
              <a:gd name="connsiteY50" fmla="*/ 3681024 h 4404104"/>
              <a:gd name="connsiteX51" fmla="*/ 1872433 w 5486172"/>
              <a:gd name="connsiteY51" fmla="*/ 3381619 h 4404104"/>
              <a:gd name="connsiteX52" fmla="*/ 2090918 w 5486172"/>
              <a:gd name="connsiteY52" fmla="*/ 3583920 h 4404104"/>
              <a:gd name="connsiteX53" fmla="*/ 2409919 w 5486172"/>
              <a:gd name="connsiteY53" fmla="*/ 3628918 h 4404104"/>
              <a:gd name="connsiteX54" fmla="*/ 2600717 w 5486172"/>
              <a:gd name="connsiteY54" fmla="*/ 4004706 h 4404104"/>
              <a:gd name="connsiteX55" fmla="*/ 2883938 w 5486172"/>
              <a:gd name="connsiteY55" fmla="*/ 3705301 h 4404104"/>
              <a:gd name="connsiteX56" fmla="*/ 3094331 w 5486172"/>
              <a:gd name="connsiteY56" fmla="*/ 3778129 h 4404104"/>
              <a:gd name="connsiteX57" fmla="*/ 3401828 w 5486172"/>
              <a:gd name="connsiteY57" fmla="*/ 3449043 h 4404104"/>
              <a:gd name="connsiteX58" fmla="*/ 3557571 w 5486172"/>
              <a:gd name="connsiteY58" fmla="*/ 3282232 h 4404104"/>
              <a:gd name="connsiteX59" fmla="*/ 3838798 w 5486172"/>
              <a:gd name="connsiteY59" fmla="*/ 3066030 h 4404104"/>
              <a:gd name="connsiteX60" fmla="*/ 4170572 w 5486172"/>
              <a:gd name="connsiteY60" fmla="*/ 2831361 h 4404104"/>
              <a:gd name="connsiteX61" fmla="*/ 4377555 w 5486172"/>
              <a:gd name="connsiteY61" fmla="*/ 2549122 h 4404104"/>
              <a:gd name="connsiteX62" fmla="*/ 4552313 w 5486172"/>
              <a:gd name="connsiteY62" fmla="*/ 2361011 h 4404104"/>
              <a:gd name="connsiteX63" fmla="*/ 4826026 w 5486172"/>
              <a:gd name="connsiteY63" fmla="*/ 2224458 h 4404104"/>
              <a:gd name="connsiteX64" fmla="*/ 5155950 w 5486172"/>
              <a:gd name="connsiteY64" fmla="*/ 1921354 h 4404104"/>
              <a:gd name="connsiteX65" fmla="*/ 5421427 w 5486172"/>
              <a:gd name="connsiteY65" fmla="*/ 1964934 h 4404104"/>
              <a:gd name="connsiteX66" fmla="*/ 5465297 w 5486172"/>
              <a:gd name="connsiteY66" fmla="*/ 1714660 h 4404104"/>
              <a:gd name="connsiteX0" fmla="*/ 5465297 w 5486172"/>
              <a:gd name="connsiteY0" fmla="*/ 1714660 h 4404104"/>
              <a:gd name="connsiteX1" fmla="*/ 5141616 w 5486172"/>
              <a:gd name="connsiteY1" fmla="*/ 1488083 h 4404104"/>
              <a:gd name="connsiteX2" fmla="*/ 4906253 w 5486172"/>
              <a:gd name="connsiteY2" fmla="*/ 1372512 h 4404104"/>
              <a:gd name="connsiteX3" fmla="*/ 4737014 w 5486172"/>
              <a:gd name="connsiteY3" fmla="*/ 1706568 h 4404104"/>
              <a:gd name="connsiteX4" fmla="*/ 4474948 w 5486172"/>
              <a:gd name="connsiteY4" fmla="*/ 2044872 h 4404104"/>
              <a:gd name="connsiteX5" fmla="*/ 4356688 w 5486172"/>
              <a:gd name="connsiteY5" fmla="*/ 2297286 h 4404104"/>
              <a:gd name="connsiteX6" fmla="*/ 3953793 w 5486172"/>
              <a:gd name="connsiteY6" fmla="*/ 2461122 h 4404104"/>
              <a:gd name="connsiteX7" fmla="*/ 3498933 w 5486172"/>
              <a:gd name="connsiteY7" fmla="*/ 2499587 h 4404104"/>
              <a:gd name="connsiteX8" fmla="*/ 3053871 w 5486172"/>
              <a:gd name="connsiteY8" fmla="*/ 2551694 h 4404104"/>
              <a:gd name="connsiteX9" fmla="*/ 2859662 w 5486172"/>
              <a:gd name="connsiteY9" fmla="*/ 2143538 h 4404104"/>
              <a:gd name="connsiteX10" fmla="*/ 2989134 w 5486172"/>
              <a:gd name="connsiteY10" fmla="*/ 1803672 h 4404104"/>
              <a:gd name="connsiteX11" fmla="*/ 2807410 w 5486172"/>
              <a:gd name="connsiteY11" fmla="*/ 1600244 h 4404104"/>
              <a:gd name="connsiteX12" fmla="*/ 2794926 w 5486172"/>
              <a:gd name="connsiteY12" fmla="*/ 1382886 h 4404104"/>
              <a:gd name="connsiteX13" fmla="*/ 2932346 w 5486172"/>
              <a:gd name="connsiteY13" fmla="*/ 1252980 h 4404104"/>
              <a:gd name="connsiteX14" fmla="*/ 3019364 w 5486172"/>
              <a:gd name="connsiteY14" fmla="*/ 1337310 h 4404104"/>
              <a:gd name="connsiteX15" fmla="*/ 3167159 w 5486172"/>
              <a:gd name="connsiteY15" fmla="*/ 1140125 h 4404104"/>
              <a:gd name="connsiteX16" fmla="*/ 3049882 w 5486172"/>
              <a:gd name="connsiteY16" fmla="*/ 879909 h 4404104"/>
              <a:gd name="connsiteX17" fmla="*/ 2972950 w 5486172"/>
              <a:gd name="connsiteY17" fmla="*/ 686971 h 4404104"/>
              <a:gd name="connsiteX18" fmla="*/ 2794926 w 5486172"/>
              <a:gd name="connsiteY18" fmla="*/ 573683 h 4404104"/>
              <a:gd name="connsiteX19" fmla="*/ 2972950 w 5486172"/>
              <a:gd name="connsiteY19" fmla="*/ 541315 h 4404104"/>
              <a:gd name="connsiteX20" fmla="*/ 3029595 w 5486172"/>
              <a:gd name="connsiteY20" fmla="*/ 436118 h 4404104"/>
              <a:gd name="connsiteX21" fmla="*/ 2883938 w 5486172"/>
              <a:gd name="connsiteY21" fmla="*/ 330922 h 4404104"/>
              <a:gd name="connsiteX22" fmla="*/ 2689729 w 5486172"/>
              <a:gd name="connsiteY22" fmla="*/ 152897 h 4404104"/>
              <a:gd name="connsiteX23" fmla="*/ 2244667 w 5486172"/>
              <a:gd name="connsiteY23" fmla="*/ 96253 h 4404104"/>
              <a:gd name="connsiteX24" fmla="*/ 1920986 w 5486172"/>
              <a:gd name="connsiteY24" fmla="*/ 47701 h 4404104"/>
              <a:gd name="connsiteX25" fmla="*/ 1726777 w 5486172"/>
              <a:gd name="connsiteY25" fmla="*/ 371382 h 4404104"/>
              <a:gd name="connsiteX26" fmla="*/ 1403095 w 5486172"/>
              <a:gd name="connsiteY26" fmla="*/ 452302 h 4404104"/>
              <a:gd name="connsiteX27" fmla="*/ 1192703 w 5486172"/>
              <a:gd name="connsiteY27" fmla="*/ 452302 h 4404104"/>
              <a:gd name="connsiteX28" fmla="*/ 1500200 w 5486172"/>
              <a:gd name="connsiteY28" fmla="*/ 266186 h 4404104"/>
              <a:gd name="connsiteX29" fmla="*/ 1532568 w 5486172"/>
              <a:gd name="connsiteY29" fmla="*/ 15332 h 4404104"/>
              <a:gd name="connsiteX30" fmla="*/ 1160334 w 5486172"/>
              <a:gd name="connsiteY30" fmla="*/ 71977 h 4404104"/>
              <a:gd name="connsiteX31" fmla="*/ 1014678 w 5486172"/>
              <a:gd name="connsiteY31" fmla="*/ 436118 h 4404104"/>
              <a:gd name="connsiteX32" fmla="*/ 852837 w 5486172"/>
              <a:gd name="connsiteY32" fmla="*/ 549407 h 4404104"/>
              <a:gd name="connsiteX33" fmla="*/ 618312 w 5486172"/>
              <a:gd name="connsiteY33" fmla="*/ 758816 h 4404104"/>
              <a:gd name="connsiteX34" fmla="*/ 515111 w 5486172"/>
              <a:gd name="connsiteY34" fmla="*/ 477446 h 4404104"/>
              <a:gd name="connsiteX35" fmla="*/ 439450 w 5486172"/>
              <a:gd name="connsiteY35" fmla="*/ 639835 h 4404104"/>
              <a:gd name="connsiteX36" fmla="*/ 286395 w 5486172"/>
              <a:gd name="connsiteY36" fmla="*/ 1083481 h 4404104"/>
              <a:gd name="connsiteX37" fmla="*/ 229750 w 5486172"/>
              <a:gd name="connsiteY37" fmla="*/ 1390978 h 4404104"/>
              <a:gd name="connsiteX38" fmla="*/ 173106 w 5486172"/>
              <a:gd name="connsiteY38" fmla="*/ 1876501 h 4404104"/>
              <a:gd name="connsiteX39" fmla="*/ 2046 w 5486172"/>
              <a:gd name="connsiteY39" fmla="*/ 2682728 h 4404104"/>
              <a:gd name="connsiteX40" fmla="*/ 79845 w 5486172"/>
              <a:gd name="connsiteY40" fmla="*/ 3205154 h 4404104"/>
              <a:gd name="connsiteX41" fmla="*/ 96318 w 5486172"/>
              <a:gd name="connsiteY41" fmla="*/ 3679175 h 4404104"/>
              <a:gd name="connsiteX42" fmla="*/ 332115 w 5486172"/>
              <a:gd name="connsiteY42" fmla="*/ 3732120 h 4404104"/>
              <a:gd name="connsiteX43" fmla="*/ 262118 w 5486172"/>
              <a:gd name="connsiteY43" fmla="*/ 4117994 h 4404104"/>
              <a:gd name="connsiteX44" fmla="*/ 305267 w 5486172"/>
              <a:gd name="connsiteY44" fmla="*/ 4399077 h 4404104"/>
              <a:gd name="connsiteX45" fmla="*/ 736572 w 5486172"/>
              <a:gd name="connsiteY45" fmla="*/ 4303389 h 4404104"/>
              <a:gd name="connsiteX46" fmla="*/ 1091754 w 5486172"/>
              <a:gd name="connsiteY46" fmla="*/ 4367980 h 4404104"/>
              <a:gd name="connsiteX47" fmla="*/ 1273623 w 5486172"/>
              <a:gd name="connsiteY47" fmla="*/ 4118977 h 4404104"/>
              <a:gd name="connsiteX48" fmla="*/ 1416591 w 5486172"/>
              <a:gd name="connsiteY48" fmla="*/ 3850380 h 4404104"/>
              <a:gd name="connsiteX49" fmla="*/ 1605396 w 5486172"/>
              <a:gd name="connsiteY49" fmla="*/ 3842865 h 4404104"/>
              <a:gd name="connsiteX50" fmla="*/ 1670133 w 5486172"/>
              <a:gd name="connsiteY50" fmla="*/ 3681024 h 4404104"/>
              <a:gd name="connsiteX51" fmla="*/ 1872433 w 5486172"/>
              <a:gd name="connsiteY51" fmla="*/ 3381619 h 4404104"/>
              <a:gd name="connsiteX52" fmla="*/ 2090918 w 5486172"/>
              <a:gd name="connsiteY52" fmla="*/ 3583920 h 4404104"/>
              <a:gd name="connsiteX53" fmla="*/ 2409919 w 5486172"/>
              <a:gd name="connsiteY53" fmla="*/ 3628918 h 4404104"/>
              <a:gd name="connsiteX54" fmla="*/ 2600717 w 5486172"/>
              <a:gd name="connsiteY54" fmla="*/ 4004706 h 4404104"/>
              <a:gd name="connsiteX55" fmla="*/ 2883938 w 5486172"/>
              <a:gd name="connsiteY55" fmla="*/ 3705301 h 4404104"/>
              <a:gd name="connsiteX56" fmla="*/ 3094331 w 5486172"/>
              <a:gd name="connsiteY56" fmla="*/ 3778129 h 4404104"/>
              <a:gd name="connsiteX57" fmla="*/ 3401828 w 5486172"/>
              <a:gd name="connsiteY57" fmla="*/ 3449043 h 4404104"/>
              <a:gd name="connsiteX58" fmla="*/ 3557571 w 5486172"/>
              <a:gd name="connsiteY58" fmla="*/ 3282232 h 4404104"/>
              <a:gd name="connsiteX59" fmla="*/ 3838798 w 5486172"/>
              <a:gd name="connsiteY59" fmla="*/ 3066030 h 4404104"/>
              <a:gd name="connsiteX60" fmla="*/ 4170572 w 5486172"/>
              <a:gd name="connsiteY60" fmla="*/ 2831361 h 4404104"/>
              <a:gd name="connsiteX61" fmla="*/ 4377555 w 5486172"/>
              <a:gd name="connsiteY61" fmla="*/ 2549122 h 4404104"/>
              <a:gd name="connsiteX62" fmla="*/ 4552313 w 5486172"/>
              <a:gd name="connsiteY62" fmla="*/ 2361011 h 4404104"/>
              <a:gd name="connsiteX63" fmla="*/ 4826026 w 5486172"/>
              <a:gd name="connsiteY63" fmla="*/ 2224458 h 4404104"/>
              <a:gd name="connsiteX64" fmla="*/ 5155950 w 5486172"/>
              <a:gd name="connsiteY64" fmla="*/ 1921354 h 4404104"/>
              <a:gd name="connsiteX65" fmla="*/ 5421427 w 5486172"/>
              <a:gd name="connsiteY65" fmla="*/ 1964934 h 4404104"/>
              <a:gd name="connsiteX66" fmla="*/ 5465297 w 5486172"/>
              <a:gd name="connsiteY66" fmla="*/ 1714660 h 4404104"/>
              <a:gd name="connsiteX0" fmla="*/ 5465297 w 5486172"/>
              <a:gd name="connsiteY0" fmla="*/ 1714660 h 4404104"/>
              <a:gd name="connsiteX1" fmla="*/ 5141616 w 5486172"/>
              <a:gd name="connsiteY1" fmla="*/ 1488083 h 4404104"/>
              <a:gd name="connsiteX2" fmla="*/ 4906253 w 5486172"/>
              <a:gd name="connsiteY2" fmla="*/ 1372512 h 4404104"/>
              <a:gd name="connsiteX3" fmla="*/ 4737014 w 5486172"/>
              <a:gd name="connsiteY3" fmla="*/ 1706568 h 4404104"/>
              <a:gd name="connsiteX4" fmla="*/ 4474948 w 5486172"/>
              <a:gd name="connsiteY4" fmla="*/ 2044872 h 4404104"/>
              <a:gd name="connsiteX5" fmla="*/ 4356688 w 5486172"/>
              <a:gd name="connsiteY5" fmla="*/ 2297286 h 4404104"/>
              <a:gd name="connsiteX6" fmla="*/ 3953793 w 5486172"/>
              <a:gd name="connsiteY6" fmla="*/ 2461122 h 4404104"/>
              <a:gd name="connsiteX7" fmla="*/ 3498933 w 5486172"/>
              <a:gd name="connsiteY7" fmla="*/ 2499587 h 4404104"/>
              <a:gd name="connsiteX8" fmla="*/ 3053871 w 5486172"/>
              <a:gd name="connsiteY8" fmla="*/ 2551694 h 4404104"/>
              <a:gd name="connsiteX9" fmla="*/ 2859662 w 5486172"/>
              <a:gd name="connsiteY9" fmla="*/ 2143538 h 4404104"/>
              <a:gd name="connsiteX10" fmla="*/ 2989134 w 5486172"/>
              <a:gd name="connsiteY10" fmla="*/ 1803672 h 4404104"/>
              <a:gd name="connsiteX11" fmla="*/ 2807410 w 5486172"/>
              <a:gd name="connsiteY11" fmla="*/ 1600244 h 4404104"/>
              <a:gd name="connsiteX12" fmla="*/ 2794926 w 5486172"/>
              <a:gd name="connsiteY12" fmla="*/ 1382886 h 4404104"/>
              <a:gd name="connsiteX13" fmla="*/ 2932346 w 5486172"/>
              <a:gd name="connsiteY13" fmla="*/ 1252980 h 4404104"/>
              <a:gd name="connsiteX14" fmla="*/ 3019364 w 5486172"/>
              <a:gd name="connsiteY14" fmla="*/ 1337310 h 4404104"/>
              <a:gd name="connsiteX15" fmla="*/ 3167159 w 5486172"/>
              <a:gd name="connsiteY15" fmla="*/ 1140125 h 4404104"/>
              <a:gd name="connsiteX16" fmla="*/ 3049882 w 5486172"/>
              <a:gd name="connsiteY16" fmla="*/ 879909 h 4404104"/>
              <a:gd name="connsiteX17" fmla="*/ 2972950 w 5486172"/>
              <a:gd name="connsiteY17" fmla="*/ 686971 h 4404104"/>
              <a:gd name="connsiteX18" fmla="*/ 2794926 w 5486172"/>
              <a:gd name="connsiteY18" fmla="*/ 573683 h 4404104"/>
              <a:gd name="connsiteX19" fmla="*/ 2972950 w 5486172"/>
              <a:gd name="connsiteY19" fmla="*/ 541315 h 4404104"/>
              <a:gd name="connsiteX20" fmla="*/ 3029595 w 5486172"/>
              <a:gd name="connsiteY20" fmla="*/ 436118 h 4404104"/>
              <a:gd name="connsiteX21" fmla="*/ 2883938 w 5486172"/>
              <a:gd name="connsiteY21" fmla="*/ 330922 h 4404104"/>
              <a:gd name="connsiteX22" fmla="*/ 2689729 w 5486172"/>
              <a:gd name="connsiteY22" fmla="*/ 152897 h 4404104"/>
              <a:gd name="connsiteX23" fmla="*/ 2244667 w 5486172"/>
              <a:gd name="connsiteY23" fmla="*/ 96253 h 4404104"/>
              <a:gd name="connsiteX24" fmla="*/ 1920986 w 5486172"/>
              <a:gd name="connsiteY24" fmla="*/ 47701 h 4404104"/>
              <a:gd name="connsiteX25" fmla="*/ 1726777 w 5486172"/>
              <a:gd name="connsiteY25" fmla="*/ 371382 h 4404104"/>
              <a:gd name="connsiteX26" fmla="*/ 1403095 w 5486172"/>
              <a:gd name="connsiteY26" fmla="*/ 452302 h 4404104"/>
              <a:gd name="connsiteX27" fmla="*/ 1192703 w 5486172"/>
              <a:gd name="connsiteY27" fmla="*/ 452302 h 4404104"/>
              <a:gd name="connsiteX28" fmla="*/ 1500200 w 5486172"/>
              <a:gd name="connsiteY28" fmla="*/ 266186 h 4404104"/>
              <a:gd name="connsiteX29" fmla="*/ 1532568 w 5486172"/>
              <a:gd name="connsiteY29" fmla="*/ 15332 h 4404104"/>
              <a:gd name="connsiteX30" fmla="*/ 1160334 w 5486172"/>
              <a:gd name="connsiteY30" fmla="*/ 71977 h 4404104"/>
              <a:gd name="connsiteX31" fmla="*/ 1014678 w 5486172"/>
              <a:gd name="connsiteY31" fmla="*/ 436118 h 4404104"/>
              <a:gd name="connsiteX32" fmla="*/ 852837 w 5486172"/>
              <a:gd name="connsiteY32" fmla="*/ 549407 h 4404104"/>
              <a:gd name="connsiteX33" fmla="*/ 618312 w 5486172"/>
              <a:gd name="connsiteY33" fmla="*/ 758816 h 4404104"/>
              <a:gd name="connsiteX34" fmla="*/ 515111 w 5486172"/>
              <a:gd name="connsiteY34" fmla="*/ 477446 h 4404104"/>
              <a:gd name="connsiteX35" fmla="*/ 439450 w 5486172"/>
              <a:gd name="connsiteY35" fmla="*/ 639835 h 4404104"/>
              <a:gd name="connsiteX36" fmla="*/ 286395 w 5486172"/>
              <a:gd name="connsiteY36" fmla="*/ 1083481 h 4404104"/>
              <a:gd name="connsiteX37" fmla="*/ 229750 w 5486172"/>
              <a:gd name="connsiteY37" fmla="*/ 1390978 h 4404104"/>
              <a:gd name="connsiteX38" fmla="*/ 173106 w 5486172"/>
              <a:gd name="connsiteY38" fmla="*/ 1876501 h 4404104"/>
              <a:gd name="connsiteX39" fmla="*/ 2046 w 5486172"/>
              <a:gd name="connsiteY39" fmla="*/ 2682728 h 4404104"/>
              <a:gd name="connsiteX40" fmla="*/ 79845 w 5486172"/>
              <a:gd name="connsiteY40" fmla="*/ 3205154 h 4404104"/>
              <a:gd name="connsiteX41" fmla="*/ 96318 w 5486172"/>
              <a:gd name="connsiteY41" fmla="*/ 3679175 h 4404104"/>
              <a:gd name="connsiteX42" fmla="*/ 332115 w 5486172"/>
              <a:gd name="connsiteY42" fmla="*/ 3732120 h 4404104"/>
              <a:gd name="connsiteX43" fmla="*/ 262118 w 5486172"/>
              <a:gd name="connsiteY43" fmla="*/ 4117994 h 4404104"/>
              <a:gd name="connsiteX44" fmla="*/ 305267 w 5486172"/>
              <a:gd name="connsiteY44" fmla="*/ 4399077 h 4404104"/>
              <a:gd name="connsiteX45" fmla="*/ 736572 w 5486172"/>
              <a:gd name="connsiteY45" fmla="*/ 4303389 h 4404104"/>
              <a:gd name="connsiteX46" fmla="*/ 1091754 w 5486172"/>
              <a:gd name="connsiteY46" fmla="*/ 4367980 h 4404104"/>
              <a:gd name="connsiteX47" fmla="*/ 1273623 w 5486172"/>
              <a:gd name="connsiteY47" fmla="*/ 4118977 h 4404104"/>
              <a:gd name="connsiteX48" fmla="*/ 1416591 w 5486172"/>
              <a:gd name="connsiteY48" fmla="*/ 3850380 h 4404104"/>
              <a:gd name="connsiteX49" fmla="*/ 1605396 w 5486172"/>
              <a:gd name="connsiteY49" fmla="*/ 3842865 h 4404104"/>
              <a:gd name="connsiteX50" fmla="*/ 1670133 w 5486172"/>
              <a:gd name="connsiteY50" fmla="*/ 3681024 h 4404104"/>
              <a:gd name="connsiteX51" fmla="*/ 1872433 w 5486172"/>
              <a:gd name="connsiteY51" fmla="*/ 3381619 h 4404104"/>
              <a:gd name="connsiteX52" fmla="*/ 2090918 w 5486172"/>
              <a:gd name="connsiteY52" fmla="*/ 3583920 h 4404104"/>
              <a:gd name="connsiteX53" fmla="*/ 2409919 w 5486172"/>
              <a:gd name="connsiteY53" fmla="*/ 3628918 h 4404104"/>
              <a:gd name="connsiteX54" fmla="*/ 2600717 w 5486172"/>
              <a:gd name="connsiteY54" fmla="*/ 4004706 h 4404104"/>
              <a:gd name="connsiteX55" fmla="*/ 2883938 w 5486172"/>
              <a:gd name="connsiteY55" fmla="*/ 3705301 h 4404104"/>
              <a:gd name="connsiteX56" fmla="*/ 3094331 w 5486172"/>
              <a:gd name="connsiteY56" fmla="*/ 3778129 h 4404104"/>
              <a:gd name="connsiteX57" fmla="*/ 3401828 w 5486172"/>
              <a:gd name="connsiteY57" fmla="*/ 3449043 h 4404104"/>
              <a:gd name="connsiteX58" fmla="*/ 3557571 w 5486172"/>
              <a:gd name="connsiteY58" fmla="*/ 3282232 h 4404104"/>
              <a:gd name="connsiteX59" fmla="*/ 3838798 w 5486172"/>
              <a:gd name="connsiteY59" fmla="*/ 3066030 h 4404104"/>
              <a:gd name="connsiteX60" fmla="*/ 4170572 w 5486172"/>
              <a:gd name="connsiteY60" fmla="*/ 2831361 h 4404104"/>
              <a:gd name="connsiteX61" fmla="*/ 4377555 w 5486172"/>
              <a:gd name="connsiteY61" fmla="*/ 2549122 h 4404104"/>
              <a:gd name="connsiteX62" fmla="*/ 4552313 w 5486172"/>
              <a:gd name="connsiteY62" fmla="*/ 2361011 h 4404104"/>
              <a:gd name="connsiteX63" fmla="*/ 4826026 w 5486172"/>
              <a:gd name="connsiteY63" fmla="*/ 2224458 h 4404104"/>
              <a:gd name="connsiteX64" fmla="*/ 5155950 w 5486172"/>
              <a:gd name="connsiteY64" fmla="*/ 1921354 h 4404104"/>
              <a:gd name="connsiteX65" fmla="*/ 5421427 w 5486172"/>
              <a:gd name="connsiteY65" fmla="*/ 1964934 h 4404104"/>
              <a:gd name="connsiteX66" fmla="*/ 5465297 w 5486172"/>
              <a:gd name="connsiteY66" fmla="*/ 1714660 h 4404104"/>
              <a:gd name="connsiteX0" fmla="*/ 5465297 w 5486172"/>
              <a:gd name="connsiteY0" fmla="*/ 1714660 h 4404104"/>
              <a:gd name="connsiteX1" fmla="*/ 5141616 w 5486172"/>
              <a:gd name="connsiteY1" fmla="*/ 1488083 h 4404104"/>
              <a:gd name="connsiteX2" fmla="*/ 4906253 w 5486172"/>
              <a:gd name="connsiteY2" fmla="*/ 1372512 h 4404104"/>
              <a:gd name="connsiteX3" fmla="*/ 4737014 w 5486172"/>
              <a:gd name="connsiteY3" fmla="*/ 1706568 h 4404104"/>
              <a:gd name="connsiteX4" fmla="*/ 4474948 w 5486172"/>
              <a:gd name="connsiteY4" fmla="*/ 2044872 h 4404104"/>
              <a:gd name="connsiteX5" fmla="*/ 4356688 w 5486172"/>
              <a:gd name="connsiteY5" fmla="*/ 2297286 h 4404104"/>
              <a:gd name="connsiteX6" fmla="*/ 3953793 w 5486172"/>
              <a:gd name="connsiteY6" fmla="*/ 2461122 h 4404104"/>
              <a:gd name="connsiteX7" fmla="*/ 3498933 w 5486172"/>
              <a:gd name="connsiteY7" fmla="*/ 2499587 h 4404104"/>
              <a:gd name="connsiteX8" fmla="*/ 3053871 w 5486172"/>
              <a:gd name="connsiteY8" fmla="*/ 2551694 h 4404104"/>
              <a:gd name="connsiteX9" fmla="*/ 2859662 w 5486172"/>
              <a:gd name="connsiteY9" fmla="*/ 2143538 h 4404104"/>
              <a:gd name="connsiteX10" fmla="*/ 2989134 w 5486172"/>
              <a:gd name="connsiteY10" fmla="*/ 1803672 h 4404104"/>
              <a:gd name="connsiteX11" fmla="*/ 2807410 w 5486172"/>
              <a:gd name="connsiteY11" fmla="*/ 1600244 h 4404104"/>
              <a:gd name="connsiteX12" fmla="*/ 2794926 w 5486172"/>
              <a:gd name="connsiteY12" fmla="*/ 1382886 h 4404104"/>
              <a:gd name="connsiteX13" fmla="*/ 2932346 w 5486172"/>
              <a:gd name="connsiteY13" fmla="*/ 1252980 h 4404104"/>
              <a:gd name="connsiteX14" fmla="*/ 3019364 w 5486172"/>
              <a:gd name="connsiteY14" fmla="*/ 1337310 h 4404104"/>
              <a:gd name="connsiteX15" fmla="*/ 3167159 w 5486172"/>
              <a:gd name="connsiteY15" fmla="*/ 1140125 h 4404104"/>
              <a:gd name="connsiteX16" fmla="*/ 3049882 w 5486172"/>
              <a:gd name="connsiteY16" fmla="*/ 879909 h 4404104"/>
              <a:gd name="connsiteX17" fmla="*/ 2972950 w 5486172"/>
              <a:gd name="connsiteY17" fmla="*/ 686971 h 4404104"/>
              <a:gd name="connsiteX18" fmla="*/ 2794926 w 5486172"/>
              <a:gd name="connsiteY18" fmla="*/ 573683 h 4404104"/>
              <a:gd name="connsiteX19" fmla="*/ 2972950 w 5486172"/>
              <a:gd name="connsiteY19" fmla="*/ 541315 h 4404104"/>
              <a:gd name="connsiteX20" fmla="*/ 3029595 w 5486172"/>
              <a:gd name="connsiteY20" fmla="*/ 436118 h 4404104"/>
              <a:gd name="connsiteX21" fmla="*/ 2883938 w 5486172"/>
              <a:gd name="connsiteY21" fmla="*/ 330922 h 4404104"/>
              <a:gd name="connsiteX22" fmla="*/ 2689729 w 5486172"/>
              <a:gd name="connsiteY22" fmla="*/ 152897 h 4404104"/>
              <a:gd name="connsiteX23" fmla="*/ 2244667 w 5486172"/>
              <a:gd name="connsiteY23" fmla="*/ 96253 h 4404104"/>
              <a:gd name="connsiteX24" fmla="*/ 1920986 w 5486172"/>
              <a:gd name="connsiteY24" fmla="*/ 47701 h 4404104"/>
              <a:gd name="connsiteX25" fmla="*/ 1726777 w 5486172"/>
              <a:gd name="connsiteY25" fmla="*/ 371382 h 4404104"/>
              <a:gd name="connsiteX26" fmla="*/ 1403095 w 5486172"/>
              <a:gd name="connsiteY26" fmla="*/ 452302 h 4404104"/>
              <a:gd name="connsiteX27" fmla="*/ 1192703 w 5486172"/>
              <a:gd name="connsiteY27" fmla="*/ 452302 h 4404104"/>
              <a:gd name="connsiteX28" fmla="*/ 1500200 w 5486172"/>
              <a:gd name="connsiteY28" fmla="*/ 266186 h 4404104"/>
              <a:gd name="connsiteX29" fmla="*/ 1532568 w 5486172"/>
              <a:gd name="connsiteY29" fmla="*/ 15332 h 4404104"/>
              <a:gd name="connsiteX30" fmla="*/ 1160334 w 5486172"/>
              <a:gd name="connsiteY30" fmla="*/ 71977 h 4404104"/>
              <a:gd name="connsiteX31" fmla="*/ 1014678 w 5486172"/>
              <a:gd name="connsiteY31" fmla="*/ 436118 h 4404104"/>
              <a:gd name="connsiteX32" fmla="*/ 852837 w 5486172"/>
              <a:gd name="connsiteY32" fmla="*/ 549407 h 4404104"/>
              <a:gd name="connsiteX33" fmla="*/ 618312 w 5486172"/>
              <a:gd name="connsiteY33" fmla="*/ 758816 h 4404104"/>
              <a:gd name="connsiteX34" fmla="*/ 515111 w 5486172"/>
              <a:gd name="connsiteY34" fmla="*/ 477446 h 4404104"/>
              <a:gd name="connsiteX35" fmla="*/ 439450 w 5486172"/>
              <a:gd name="connsiteY35" fmla="*/ 639835 h 4404104"/>
              <a:gd name="connsiteX36" fmla="*/ 286395 w 5486172"/>
              <a:gd name="connsiteY36" fmla="*/ 1083481 h 4404104"/>
              <a:gd name="connsiteX37" fmla="*/ 229750 w 5486172"/>
              <a:gd name="connsiteY37" fmla="*/ 1390978 h 4404104"/>
              <a:gd name="connsiteX38" fmla="*/ 173106 w 5486172"/>
              <a:gd name="connsiteY38" fmla="*/ 1876501 h 4404104"/>
              <a:gd name="connsiteX39" fmla="*/ 2046 w 5486172"/>
              <a:gd name="connsiteY39" fmla="*/ 2682728 h 4404104"/>
              <a:gd name="connsiteX40" fmla="*/ 79845 w 5486172"/>
              <a:gd name="connsiteY40" fmla="*/ 3205154 h 4404104"/>
              <a:gd name="connsiteX41" fmla="*/ 96318 w 5486172"/>
              <a:gd name="connsiteY41" fmla="*/ 3679175 h 4404104"/>
              <a:gd name="connsiteX42" fmla="*/ 332115 w 5486172"/>
              <a:gd name="connsiteY42" fmla="*/ 3732120 h 4404104"/>
              <a:gd name="connsiteX43" fmla="*/ 262118 w 5486172"/>
              <a:gd name="connsiteY43" fmla="*/ 4117994 h 4404104"/>
              <a:gd name="connsiteX44" fmla="*/ 305267 w 5486172"/>
              <a:gd name="connsiteY44" fmla="*/ 4399077 h 4404104"/>
              <a:gd name="connsiteX45" fmla="*/ 736572 w 5486172"/>
              <a:gd name="connsiteY45" fmla="*/ 4303389 h 4404104"/>
              <a:gd name="connsiteX46" fmla="*/ 1091754 w 5486172"/>
              <a:gd name="connsiteY46" fmla="*/ 4367980 h 4404104"/>
              <a:gd name="connsiteX47" fmla="*/ 1273623 w 5486172"/>
              <a:gd name="connsiteY47" fmla="*/ 4118977 h 4404104"/>
              <a:gd name="connsiteX48" fmla="*/ 1416591 w 5486172"/>
              <a:gd name="connsiteY48" fmla="*/ 3850380 h 4404104"/>
              <a:gd name="connsiteX49" fmla="*/ 1605396 w 5486172"/>
              <a:gd name="connsiteY49" fmla="*/ 3842865 h 4404104"/>
              <a:gd name="connsiteX50" fmla="*/ 1670133 w 5486172"/>
              <a:gd name="connsiteY50" fmla="*/ 3681024 h 4404104"/>
              <a:gd name="connsiteX51" fmla="*/ 1872433 w 5486172"/>
              <a:gd name="connsiteY51" fmla="*/ 3381619 h 4404104"/>
              <a:gd name="connsiteX52" fmla="*/ 2090918 w 5486172"/>
              <a:gd name="connsiteY52" fmla="*/ 3583920 h 4404104"/>
              <a:gd name="connsiteX53" fmla="*/ 2409919 w 5486172"/>
              <a:gd name="connsiteY53" fmla="*/ 3628918 h 4404104"/>
              <a:gd name="connsiteX54" fmla="*/ 2600717 w 5486172"/>
              <a:gd name="connsiteY54" fmla="*/ 4004706 h 4404104"/>
              <a:gd name="connsiteX55" fmla="*/ 2883938 w 5486172"/>
              <a:gd name="connsiteY55" fmla="*/ 3705301 h 4404104"/>
              <a:gd name="connsiteX56" fmla="*/ 3094331 w 5486172"/>
              <a:gd name="connsiteY56" fmla="*/ 3778129 h 4404104"/>
              <a:gd name="connsiteX57" fmla="*/ 3401828 w 5486172"/>
              <a:gd name="connsiteY57" fmla="*/ 3449043 h 4404104"/>
              <a:gd name="connsiteX58" fmla="*/ 3557571 w 5486172"/>
              <a:gd name="connsiteY58" fmla="*/ 3282232 h 4404104"/>
              <a:gd name="connsiteX59" fmla="*/ 3838798 w 5486172"/>
              <a:gd name="connsiteY59" fmla="*/ 3066030 h 4404104"/>
              <a:gd name="connsiteX60" fmla="*/ 4170572 w 5486172"/>
              <a:gd name="connsiteY60" fmla="*/ 2831361 h 4404104"/>
              <a:gd name="connsiteX61" fmla="*/ 4377555 w 5486172"/>
              <a:gd name="connsiteY61" fmla="*/ 2549122 h 4404104"/>
              <a:gd name="connsiteX62" fmla="*/ 4552313 w 5486172"/>
              <a:gd name="connsiteY62" fmla="*/ 2361011 h 4404104"/>
              <a:gd name="connsiteX63" fmla="*/ 4826026 w 5486172"/>
              <a:gd name="connsiteY63" fmla="*/ 2224458 h 4404104"/>
              <a:gd name="connsiteX64" fmla="*/ 5155950 w 5486172"/>
              <a:gd name="connsiteY64" fmla="*/ 1921354 h 4404104"/>
              <a:gd name="connsiteX65" fmla="*/ 5421427 w 5486172"/>
              <a:gd name="connsiteY65" fmla="*/ 1964934 h 4404104"/>
              <a:gd name="connsiteX66" fmla="*/ 5465297 w 5486172"/>
              <a:gd name="connsiteY66" fmla="*/ 1714660 h 4404104"/>
              <a:gd name="connsiteX0" fmla="*/ 5465297 w 5486172"/>
              <a:gd name="connsiteY0" fmla="*/ 1714660 h 4404104"/>
              <a:gd name="connsiteX1" fmla="*/ 5141616 w 5486172"/>
              <a:gd name="connsiteY1" fmla="*/ 1488083 h 4404104"/>
              <a:gd name="connsiteX2" fmla="*/ 4906253 w 5486172"/>
              <a:gd name="connsiteY2" fmla="*/ 1372512 h 4404104"/>
              <a:gd name="connsiteX3" fmla="*/ 4737014 w 5486172"/>
              <a:gd name="connsiteY3" fmla="*/ 1706568 h 4404104"/>
              <a:gd name="connsiteX4" fmla="*/ 4474948 w 5486172"/>
              <a:gd name="connsiteY4" fmla="*/ 2044872 h 4404104"/>
              <a:gd name="connsiteX5" fmla="*/ 4356688 w 5486172"/>
              <a:gd name="connsiteY5" fmla="*/ 2297286 h 4404104"/>
              <a:gd name="connsiteX6" fmla="*/ 3953793 w 5486172"/>
              <a:gd name="connsiteY6" fmla="*/ 2461122 h 4404104"/>
              <a:gd name="connsiteX7" fmla="*/ 3498933 w 5486172"/>
              <a:gd name="connsiteY7" fmla="*/ 2499587 h 4404104"/>
              <a:gd name="connsiteX8" fmla="*/ 3053871 w 5486172"/>
              <a:gd name="connsiteY8" fmla="*/ 2551694 h 4404104"/>
              <a:gd name="connsiteX9" fmla="*/ 2859662 w 5486172"/>
              <a:gd name="connsiteY9" fmla="*/ 2143538 h 4404104"/>
              <a:gd name="connsiteX10" fmla="*/ 2989134 w 5486172"/>
              <a:gd name="connsiteY10" fmla="*/ 1803672 h 4404104"/>
              <a:gd name="connsiteX11" fmla="*/ 2807410 w 5486172"/>
              <a:gd name="connsiteY11" fmla="*/ 1600244 h 4404104"/>
              <a:gd name="connsiteX12" fmla="*/ 2794926 w 5486172"/>
              <a:gd name="connsiteY12" fmla="*/ 1382886 h 4404104"/>
              <a:gd name="connsiteX13" fmla="*/ 2932346 w 5486172"/>
              <a:gd name="connsiteY13" fmla="*/ 1252980 h 4404104"/>
              <a:gd name="connsiteX14" fmla="*/ 3019364 w 5486172"/>
              <a:gd name="connsiteY14" fmla="*/ 1337310 h 4404104"/>
              <a:gd name="connsiteX15" fmla="*/ 3167159 w 5486172"/>
              <a:gd name="connsiteY15" fmla="*/ 1140125 h 4404104"/>
              <a:gd name="connsiteX16" fmla="*/ 3049882 w 5486172"/>
              <a:gd name="connsiteY16" fmla="*/ 879909 h 4404104"/>
              <a:gd name="connsiteX17" fmla="*/ 2972950 w 5486172"/>
              <a:gd name="connsiteY17" fmla="*/ 686971 h 4404104"/>
              <a:gd name="connsiteX18" fmla="*/ 2794926 w 5486172"/>
              <a:gd name="connsiteY18" fmla="*/ 573683 h 4404104"/>
              <a:gd name="connsiteX19" fmla="*/ 3012138 w 5486172"/>
              <a:gd name="connsiteY19" fmla="*/ 570706 h 4404104"/>
              <a:gd name="connsiteX20" fmla="*/ 3029595 w 5486172"/>
              <a:gd name="connsiteY20" fmla="*/ 436118 h 4404104"/>
              <a:gd name="connsiteX21" fmla="*/ 2883938 w 5486172"/>
              <a:gd name="connsiteY21" fmla="*/ 330922 h 4404104"/>
              <a:gd name="connsiteX22" fmla="*/ 2689729 w 5486172"/>
              <a:gd name="connsiteY22" fmla="*/ 152897 h 4404104"/>
              <a:gd name="connsiteX23" fmla="*/ 2244667 w 5486172"/>
              <a:gd name="connsiteY23" fmla="*/ 96253 h 4404104"/>
              <a:gd name="connsiteX24" fmla="*/ 1920986 w 5486172"/>
              <a:gd name="connsiteY24" fmla="*/ 47701 h 4404104"/>
              <a:gd name="connsiteX25" fmla="*/ 1726777 w 5486172"/>
              <a:gd name="connsiteY25" fmla="*/ 371382 h 4404104"/>
              <a:gd name="connsiteX26" fmla="*/ 1403095 w 5486172"/>
              <a:gd name="connsiteY26" fmla="*/ 452302 h 4404104"/>
              <a:gd name="connsiteX27" fmla="*/ 1192703 w 5486172"/>
              <a:gd name="connsiteY27" fmla="*/ 452302 h 4404104"/>
              <a:gd name="connsiteX28" fmla="*/ 1500200 w 5486172"/>
              <a:gd name="connsiteY28" fmla="*/ 266186 h 4404104"/>
              <a:gd name="connsiteX29" fmla="*/ 1532568 w 5486172"/>
              <a:gd name="connsiteY29" fmla="*/ 15332 h 4404104"/>
              <a:gd name="connsiteX30" fmla="*/ 1160334 w 5486172"/>
              <a:gd name="connsiteY30" fmla="*/ 71977 h 4404104"/>
              <a:gd name="connsiteX31" fmla="*/ 1014678 w 5486172"/>
              <a:gd name="connsiteY31" fmla="*/ 436118 h 4404104"/>
              <a:gd name="connsiteX32" fmla="*/ 852837 w 5486172"/>
              <a:gd name="connsiteY32" fmla="*/ 549407 h 4404104"/>
              <a:gd name="connsiteX33" fmla="*/ 618312 w 5486172"/>
              <a:gd name="connsiteY33" fmla="*/ 758816 h 4404104"/>
              <a:gd name="connsiteX34" fmla="*/ 515111 w 5486172"/>
              <a:gd name="connsiteY34" fmla="*/ 477446 h 4404104"/>
              <a:gd name="connsiteX35" fmla="*/ 439450 w 5486172"/>
              <a:gd name="connsiteY35" fmla="*/ 639835 h 4404104"/>
              <a:gd name="connsiteX36" fmla="*/ 286395 w 5486172"/>
              <a:gd name="connsiteY36" fmla="*/ 1083481 h 4404104"/>
              <a:gd name="connsiteX37" fmla="*/ 229750 w 5486172"/>
              <a:gd name="connsiteY37" fmla="*/ 1390978 h 4404104"/>
              <a:gd name="connsiteX38" fmla="*/ 173106 w 5486172"/>
              <a:gd name="connsiteY38" fmla="*/ 1876501 h 4404104"/>
              <a:gd name="connsiteX39" fmla="*/ 2046 w 5486172"/>
              <a:gd name="connsiteY39" fmla="*/ 2682728 h 4404104"/>
              <a:gd name="connsiteX40" fmla="*/ 79845 w 5486172"/>
              <a:gd name="connsiteY40" fmla="*/ 3205154 h 4404104"/>
              <a:gd name="connsiteX41" fmla="*/ 96318 w 5486172"/>
              <a:gd name="connsiteY41" fmla="*/ 3679175 h 4404104"/>
              <a:gd name="connsiteX42" fmla="*/ 332115 w 5486172"/>
              <a:gd name="connsiteY42" fmla="*/ 3732120 h 4404104"/>
              <a:gd name="connsiteX43" fmla="*/ 262118 w 5486172"/>
              <a:gd name="connsiteY43" fmla="*/ 4117994 h 4404104"/>
              <a:gd name="connsiteX44" fmla="*/ 305267 w 5486172"/>
              <a:gd name="connsiteY44" fmla="*/ 4399077 h 4404104"/>
              <a:gd name="connsiteX45" fmla="*/ 736572 w 5486172"/>
              <a:gd name="connsiteY45" fmla="*/ 4303389 h 4404104"/>
              <a:gd name="connsiteX46" fmla="*/ 1091754 w 5486172"/>
              <a:gd name="connsiteY46" fmla="*/ 4367980 h 4404104"/>
              <a:gd name="connsiteX47" fmla="*/ 1273623 w 5486172"/>
              <a:gd name="connsiteY47" fmla="*/ 4118977 h 4404104"/>
              <a:gd name="connsiteX48" fmla="*/ 1416591 w 5486172"/>
              <a:gd name="connsiteY48" fmla="*/ 3850380 h 4404104"/>
              <a:gd name="connsiteX49" fmla="*/ 1605396 w 5486172"/>
              <a:gd name="connsiteY49" fmla="*/ 3842865 h 4404104"/>
              <a:gd name="connsiteX50" fmla="*/ 1670133 w 5486172"/>
              <a:gd name="connsiteY50" fmla="*/ 3681024 h 4404104"/>
              <a:gd name="connsiteX51" fmla="*/ 1872433 w 5486172"/>
              <a:gd name="connsiteY51" fmla="*/ 3381619 h 4404104"/>
              <a:gd name="connsiteX52" fmla="*/ 2090918 w 5486172"/>
              <a:gd name="connsiteY52" fmla="*/ 3583920 h 4404104"/>
              <a:gd name="connsiteX53" fmla="*/ 2409919 w 5486172"/>
              <a:gd name="connsiteY53" fmla="*/ 3628918 h 4404104"/>
              <a:gd name="connsiteX54" fmla="*/ 2600717 w 5486172"/>
              <a:gd name="connsiteY54" fmla="*/ 4004706 h 4404104"/>
              <a:gd name="connsiteX55" fmla="*/ 2883938 w 5486172"/>
              <a:gd name="connsiteY55" fmla="*/ 3705301 h 4404104"/>
              <a:gd name="connsiteX56" fmla="*/ 3094331 w 5486172"/>
              <a:gd name="connsiteY56" fmla="*/ 3778129 h 4404104"/>
              <a:gd name="connsiteX57" fmla="*/ 3401828 w 5486172"/>
              <a:gd name="connsiteY57" fmla="*/ 3449043 h 4404104"/>
              <a:gd name="connsiteX58" fmla="*/ 3557571 w 5486172"/>
              <a:gd name="connsiteY58" fmla="*/ 3282232 h 4404104"/>
              <a:gd name="connsiteX59" fmla="*/ 3838798 w 5486172"/>
              <a:gd name="connsiteY59" fmla="*/ 3066030 h 4404104"/>
              <a:gd name="connsiteX60" fmla="*/ 4170572 w 5486172"/>
              <a:gd name="connsiteY60" fmla="*/ 2831361 h 4404104"/>
              <a:gd name="connsiteX61" fmla="*/ 4377555 w 5486172"/>
              <a:gd name="connsiteY61" fmla="*/ 2549122 h 4404104"/>
              <a:gd name="connsiteX62" fmla="*/ 4552313 w 5486172"/>
              <a:gd name="connsiteY62" fmla="*/ 2361011 h 4404104"/>
              <a:gd name="connsiteX63" fmla="*/ 4826026 w 5486172"/>
              <a:gd name="connsiteY63" fmla="*/ 2224458 h 4404104"/>
              <a:gd name="connsiteX64" fmla="*/ 5155950 w 5486172"/>
              <a:gd name="connsiteY64" fmla="*/ 1921354 h 4404104"/>
              <a:gd name="connsiteX65" fmla="*/ 5421427 w 5486172"/>
              <a:gd name="connsiteY65" fmla="*/ 1964934 h 4404104"/>
              <a:gd name="connsiteX66" fmla="*/ 5465297 w 5486172"/>
              <a:gd name="connsiteY66" fmla="*/ 1714660 h 4404104"/>
              <a:gd name="connsiteX0" fmla="*/ 5465297 w 5486172"/>
              <a:gd name="connsiteY0" fmla="*/ 1714660 h 4404104"/>
              <a:gd name="connsiteX1" fmla="*/ 5141616 w 5486172"/>
              <a:gd name="connsiteY1" fmla="*/ 1488083 h 4404104"/>
              <a:gd name="connsiteX2" fmla="*/ 4906253 w 5486172"/>
              <a:gd name="connsiteY2" fmla="*/ 1372512 h 4404104"/>
              <a:gd name="connsiteX3" fmla="*/ 4737014 w 5486172"/>
              <a:gd name="connsiteY3" fmla="*/ 1706568 h 4404104"/>
              <a:gd name="connsiteX4" fmla="*/ 4474948 w 5486172"/>
              <a:gd name="connsiteY4" fmla="*/ 2044872 h 4404104"/>
              <a:gd name="connsiteX5" fmla="*/ 4356688 w 5486172"/>
              <a:gd name="connsiteY5" fmla="*/ 2297286 h 4404104"/>
              <a:gd name="connsiteX6" fmla="*/ 3953793 w 5486172"/>
              <a:gd name="connsiteY6" fmla="*/ 2461122 h 4404104"/>
              <a:gd name="connsiteX7" fmla="*/ 3498933 w 5486172"/>
              <a:gd name="connsiteY7" fmla="*/ 2499587 h 4404104"/>
              <a:gd name="connsiteX8" fmla="*/ 3053871 w 5486172"/>
              <a:gd name="connsiteY8" fmla="*/ 2551694 h 4404104"/>
              <a:gd name="connsiteX9" fmla="*/ 2859662 w 5486172"/>
              <a:gd name="connsiteY9" fmla="*/ 2143538 h 4404104"/>
              <a:gd name="connsiteX10" fmla="*/ 2989134 w 5486172"/>
              <a:gd name="connsiteY10" fmla="*/ 1803672 h 4404104"/>
              <a:gd name="connsiteX11" fmla="*/ 2807410 w 5486172"/>
              <a:gd name="connsiteY11" fmla="*/ 1600244 h 4404104"/>
              <a:gd name="connsiteX12" fmla="*/ 2794926 w 5486172"/>
              <a:gd name="connsiteY12" fmla="*/ 1382886 h 4404104"/>
              <a:gd name="connsiteX13" fmla="*/ 2932346 w 5486172"/>
              <a:gd name="connsiteY13" fmla="*/ 1252980 h 4404104"/>
              <a:gd name="connsiteX14" fmla="*/ 3019364 w 5486172"/>
              <a:gd name="connsiteY14" fmla="*/ 1337310 h 4404104"/>
              <a:gd name="connsiteX15" fmla="*/ 3167159 w 5486172"/>
              <a:gd name="connsiteY15" fmla="*/ 1140125 h 4404104"/>
              <a:gd name="connsiteX16" fmla="*/ 3049882 w 5486172"/>
              <a:gd name="connsiteY16" fmla="*/ 879909 h 4404104"/>
              <a:gd name="connsiteX17" fmla="*/ 2972950 w 5486172"/>
              <a:gd name="connsiteY17" fmla="*/ 686971 h 4404104"/>
              <a:gd name="connsiteX18" fmla="*/ 2794926 w 5486172"/>
              <a:gd name="connsiteY18" fmla="*/ 573683 h 4404104"/>
              <a:gd name="connsiteX19" fmla="*/ 3012138 w 5486172"/>
              <a:gd name="connsiteY19" fmla="*/ 570706 h 4404104"/>
              <a:gd name="connsiteX20" fmla="*/ 3029595 w 5486172"/>
              <a:gd name="connsiteY20" fmla="*/ 436118 h 4404104"/>
              <a:gd name="connsiteX21" fmla="*/ 2883938 w 5486172"/>
              <a:gd name="connsiteY21" fmla="*/ 330922 h 4404104"/>
              <a:gd name="connsiteX22" fmla="*/ 2689729 w 5486172"/>
              <a:gd name="connsiteY22" fmla="*/ 152897 h 4404104"/>
              <a:gd name="connsiteX23" fmla="*/ 2244667 w 5486172"/>
              <a:gd name="connsiteY23" fmla="*/ 96253 h 4404104"/>
              <a:gd name="connsiteX24" fmla="*/ 1920986 w 5486172"/>
              <a:gd name="connsiteY24" fmla="*/ 47701 h 4404104"/>
              <a:gd name="connsiteX25" fmla="*/ 1726777 w 5486172"/>
              <a:gd name="connsiteY25" fmla="*/ 371382 h 4404104"/>
              <a:gd name="connsiteX26" fmla="*/ 1403095 w 5486172"/>
              <a:gd name="connsiteY26" fmla="*/ 452302 h 4404104"/>
              <a:gd name="connsiteX27" fmla="*/ 1192703 w 5486172"/>
              <a:gd name="connsiteY27" fmla="*/ 452302 h 4404104"/>
              <a:gd name="connsiteX28" fmla="*/ 1500200 w 5486172"/>
              <a:gd name="connsiteY28" fmla="*/ 266186 h 4404104"/>
              <a:gd name="connsiteX29" fmla="*/ 1532568 w 5486172"/>
              <a:gd name="connsiteY29" fmla="*/ 15332 h 4404104"/>
              <a:gd name="connsiteX30" fmla="*/ 1160334 w 5486172"/>
              <a:gd name="connsiteY30" fmla="*/ 71977 h 4404104"/>
              <a:gd name="connsiteX31" fmla="*/ 1014678 w 5486172"/>
              <a:gd name="connsiteY31" fmla="*/ 436118 h 4404104"/>
              <a:gd name="connsiteX32" fmla="*/ 852837 w 5486172"/>
              <a:gd name="connsiteY32" fmla="*/ 549407 h 4404104"/>
              <a:gd name="connsiteX33" fmla="*/ 618312 w 5486172"/>
              <a:gd name="connsiteY33" fmla="*/ 758816 h 4404104"/>
              <a:gd name="connsiteX34" fmla="*/ 515111 w 5486172"/>
              <a:gd name="connsiteY34" fmla="*/ 477446 h 4404104"/>
              <a:gd name="connsiteX35" fmla="*/ 439450 w 5486172"/>
              <a:gd name="connsiteY35" fmla="*/ 639835 h 4404104"/>
              <a:gd name="connsiteX36" fmla="*/ 286395 w 5486172"/>
              <a:gd name="connsiteY36" fmla="*/ 1083481 h 4404104"/>
              <a:gd name="connsiteX37" fmla="*/ 229750 w 5486172"/>
              <a:gd name="connsiteY37" fmla="*/ 1390978 h 4404104"/>
              <a:gd name="connsiteX38" fmla="*/ 173106 w 5486172"/>
              <a:gd name="connsiteY38" fmla="*/ 1876501 h 4404104"/>
              <a:gd name="connsiteX39" fmla="*/ 2046 w 5486172"/>
              <a:gd name="connsiteY39" fmla="*/ 2682728 h 4404104"/>
              <a:gd name="connsiteX40" fmla="*/ 79845 w 5486172"/>
              <a:gd name="connsiteY40" fmla="*/ 3205154 h 4404104"/>
              <a:gd name="connsiteX41" fmla="*/ 96318 w 5486172"/>
              <a:gd name="connsiteY41" fmla="*/ 3679175 h 4404104"/>
              <a:gd name="connsiteX42" fmla="*/ 332115 w 5486172"/>
              <a:gd name="connsiteY42" fmla="*/ 3732120 h 4404104"/>
              <a:gd name="connsiteX43" fmla="*/ 262118 w 5486172"/>
              <a:gd name="connsiteY43" fmla="*/ 4117994 h 4404104"/>
              <a:gd name="connsiteX44" fmla="*/ 305267 w 5486172"/>
              <a:gd name="connsiteY44" fmla="*/ 4399077 h 4404104"/>
              <a:gd name="connsiteX45" fmla="*/ 736572 w 5486172"/>
              <a:gd name="connsiteY45" fmla="*/ 4303389 h 4404104"/>
              <a:gd name="connsiteX46" fmla="*/ 1091754 w 5486172"/>
              <a:gd name="connsiteY46" fmla="*/ 4367980 h 4404104"/>
              <a:gd name="connsiteX47" fmla="*/ 1273623 w 5486172"/>
              <a:gd name="connsiteY47" fmla="*/ 4118977 h 4404104"/>
              <a:gd name="connsiteX48" fmla="*/ 1416591 w 5486172"/>
              <a:gd name="connsiteY48" fmla="*/ 3850380 h 4404104"/>
              <a:gd name="connsiteX49" fmla="*/ 1605396 w 5486172"/>
              <a:gd name="connsiteY49" fmla="*/ 3842865 h 4404104"/>
              <a:gd name="connsiteX50" fmla="*/ 1670133 w 5486172"/>
              <a:gd name="connsiteY50" fmla="*/ 3681024 h 4404104"/>
              <a:gd name="connsiteX51" fmla="*/ 1872433 w 5486172"/>
              <a:gd name="connsiteY51" fmla="*/ 3381619 h 4404104"/>
              <a:gd name="connsiteX52" fmla="*/ 2090918 w 5486172"/>
              <a:gd name="connsiteY52" fmla="*/ 3583920 h 4404104"/>
              <a:gd name="connsiteX53" fmla="*/ 2409919 w 5486172"/>
              <a:gd name="connsiteY53" fmla="*/ 3628918 h 4404104"/>
              <a:gd name="connsiteX54" fmla="*/ 2600717 w 5486172"/>
              <a:gd name="connsiteY54" fmla="*/ 4004706 h 4404104"/>
              <a:gd name="connsiteX55" fmla="*/ 2883938 w 5486172"/>
              <a:gd name="connsiteY55" fmla="*/ 3705301 h 4404104"/>
              <a:gd name="connsiteX56" fmla="*/ 3094331 w 5486172"/>
              <a:gd name="connsiteY56" fmla="*/ 3778129 h 4404104"/>
              <a:gd name="connsiteX57" fmla="*/ 3401828 w 5486172"/>
              <a:gd name="connsiteY57" fmla="*/ 3449043 h 4404104"/>
              <a:gd name="connsiteX58" fmla="*/ 3557571 w 5486172"/>
              <a:gd name="connsiteY58" fmla="*/ 3282232 h 4404104"/>
              <a:gd name="connsiteX59" fmla="*/ 3838798 w 5486172"/>
              <a:gd name="connsiteY59" fmla="*/ 3066030 h 4404104"/>
              <a:gd name="connsiteX60" fmla="*/ 4170572 w 5486172"/>
              <a:gd name="connsiteY60" fmla="*/ 2831361 h 4404104"/>
              <a:gd name="connsiteX61" fmla="*/ 4377555 w 5486172"/>
              <a:gd name="connsiteY61" fmla="*/ 2549122 h 4404104"/>
              <a:gd name="connsiteX62" fmla="*/ 4552313 w 5486172"/>
              <a:gd name="connsiteY62" fmla="*/ 2361011 h 4404104"/>
              <a:gd name="connsiteX63" fmla="*/ 4826026 w 5486172"/>
              <a:gd name="connsiteY63" fmla="*/ 2224458 h 4404104"/>
              <a:gd name="connsiteX64" fmla="*/ 5155950 w 5486172"/>
              <a:gd name="connsiteY64" fmla="*/ 1921354 h 4404104"/>
              <a:gd name="connsiteX65" fmla="*/ 5421427 w 5486172"/>
              <a:gd name="connsiteY65" fmla="*/ 1964934 h 4404104"/>
              <a:gd name="connsiteX66" fmla="*/ 5465297 w 5486172"/>
              <a:gd name="connsiteY66" fmla="*/ 1714660 h 4404104"/>
              <a:gd name="connsiteX0" fmla="*/ 5465297 w 5486172"/>
              <a:gd name="connsiteY0" fmla="*/ 1714660 h 4404104"/>
              <a:gd name="connsiteX1" fmla="*/ 5141616 w 5486172"/>
              <a:gd name="connsiteY1" fmla="*/ 1488083 h 4404104"/>
              <a:gd name="connsiteX2" fmla="*/ 4906253 w 5486172"/>
              <a:gd name="connsiteY2" fmla="*/ 1372512 h 4404104"/>
              <a:gd name="connsiteX3" fmla="*/ 4737014 w 5486172"/>
              <a:gd name="connsiteY3" fmla="*/ 1706568 h 4404104"/>
              <a:gd name="connsiteX4" fmla="*/ 4474948 w 5486172"/>
              <a:gd name="connsiteY4" fmla="*/ 2044872 h 4404104"/>
              <a:gd name="connsiteX5" fmla="*/ 4356688 w 5486172"/>
              <a:gd name="connsiteY5" fmla="*/ 2297286 h 4404104"/>
              <a:gd name="connsiteX6" fmla="*/ 3953793 w 5486172"/>
              <a:gd name="connsiteY6" fmla="*/ 2461122 h 4404104"/>
              <a:gd name="connsiteX7" fmla="*/ 3498933 w 5486172"/>
              <a:gd name="connsiteY7" fmla="*/ 2499587 h 4404104"/>
              <a:gd name="connsiteX8" fmla="*/ 3053871 w 5486172"/>
              <a:gd name="connsiteY8" fmla="*/ 2551694 h 4404104"/>
              <a:gd name="connsiteX9" fmla="*/ 2859662 w 5486172"/>
              <a:gd name="connsiteY9" fmla="*/ 2143538 h 4404104"/>
              <a:gd name="connsiteX10" fmla="*/ 2989134 w 5486172"/>
              <a:gd name="connsiteY10" fmla="*/ 1803672 h 4404104"/>
              <a:gd name="connsiteX11" fmla="*/ 2807410 w 5486172"/>
              <a:gd name="connsiteY11" fmla="*/ 1600244 h 4404104"/>
              <a:gd name="connsiteX12" fmla="*/ 2794926 w 5486172"/>
              <a:gd name="connsiteY12" fmla="*/ 1382886 h 4404104"/>
              <a:gd name="connsiteX13" fmla="*/ 2932346 w 5486172"/>
              <a:gd name="connsiteY13" fmla="*/ 1252980 h 4404104"/>
              <a:gd name="connsiteX14" fmla="*/ 3019364 w 5486172"/>
              <a:gd name="connsiteY14" fmla="*/ 1337310 h 4404104"/>
              <a:gd name="connsiteX15" fmla="*/ 3167159 w 5486172"/>
              <a:gd name="connsiteY15" fmla="*/ 1140125 h 4404104"/>
              <a:gd name="connsiteX16" fmla="*/ 3049882 w 5486172"/>
              <a:gd name="connsiteY16" fmla="*/ 879909 h 4404104"/>
              <a:gd name="connsiteX17" fmla="*/ 2972950 w 5486172"/>
              <a:gd name="connsiteY17" fmla="*/ 686971 h 4404104"/>
              <a:gd name="connsiteX18" fmla="*/ 2794926 w 5486172"/>
              <a:gd name="connsiteY18" fmla="*/ 573683 h 4404104"/>
              <a:gd name="connsiteX19" fmla="*/ 3012138 w 5486172"/>
              <a:gd name="connsiteY19" fmla="*/ 570706 h 4404104"/>
              <a:gd name="connsiteX20" fmla="*/ 3029595 w 5486172"/>
              <a:gd name="connsiteY20" fmla="*/ 436118 h 4404104"/>
              <a:gd name="connsiteX21" fmla="*/ 2883938 w 5486172"/>
              <a:gd name="connsiteY21" fmla="*/ 330922 h 4404104"/>
              <a:gd name="connsiteX22" fmla="*/ 2689729 w 5486172"/>
              <a:gd name="connsiteY22" fmla="*/ 152897 h 4404104"/>
              <a:gd name="connsiteX23" fmla="*/ 2244667 w 5486172"/>
              <a:gd name="connsiteY23" fmla="*/ 96253 h 4404104"/>
              <a:gd name="connsiteX24" fmla="*/ 1920986 w 5486172"/>
              <a:gd name="connsiteY24" fmla="*/ 47701 h 4404104"/>
              <a:gd name="connsiteX25" fmla="*/ 1726777 w 5486172"/>
              <a:gd name="connsiteY25" fmla="*/ 371382 h 4404104"/>
              <a:gd name="connsiteX26" fmla="*/ 1403095 w 5486172"/>
              <a:gd name="connsiteY26" fmla="*/ 452302 h 4404104"/>
              <a:gd name="connsiteX27" fmla="*/ 1192703 w 5486172"/>
              <a:gd name="connsiteY27" fmla="*/ 452302 h 4404104"/>
              <a:gd name="connsiteX28" fmla="*/ 1500200 w 5486172"/>
              <a:gd name="connsiteY28" fmla="*/ 266186 h 4404104"/>
              <a:gd name="connsiteX29" fmla="*/ 1532568 w 5486172"/>
              <a:gd name="connsiteY29" fmla="*/ 15332 h 4404104"/>
              <a:gd name="connsiteX30" fmla="*/ 1160334 w 5486172"/>
              <a:gd name="connsiteY30" fmla="*/ 71977 h 4404104"/>
              <a:gd name="connsiteX31" fmla="*/ 1014678 w 5486172"/>
              <a:gd name="connsiteY31" fmla="*/ 436118 h 4404104"/>
              <a:gd name="connsiteX32" fmla="*/ 852837 w 5486172"/>
              <a:gd name="connsiteY32" fmla="*/ 549407 h 4404104"/>
              <a:gd name="connsiteX33" fmla="*/ 618312 w 5486172"/>
              <a:gd name="connsiteY33" fmla="*/ 758816 h 4404104"/>
              <a:gd name="connsiteX34" fmla="*/ 515111 w 5486172"/>
              <a:gd name="connsiteY34" fmla="*/ 477446 h 4404104"/>
              <a:gd name="connsiteX35" fmla="*/ 439450 w 5486172"/>
              <a:gd name="connsiteY35" fmla="*/ 639835 h 4404104"/>
              <a:gd name="connsiteX36" fmla="*/ 286395 w 5486172"/>
              <a:gd name="connsiteY36" fmla="*/ 1083481 h 4404104"/>
              <a:gd name="connsiteX37" fmla="*/ 229750 w 5486172"/>
              <a:gd name="connsiteY37" fmla="*/ 1390978 h 4404104"/>
              <a:gd name="connsiteX38" fmla="*/ 173106 w 5486172"/>
              <a:gd name="connsiteY38" fmla="*/ 1876501 h 4404104"/>
              <a:gd name="connsiteX39" fmla="*/ 2046 w 5486172"/>
              <a:gd name="connsiteY39" fmla="*/ 2682728 h 4404104"/>
              <a:gd name="connsiteX40" fmla="*/ 79845 w 5486172"/>
              <a:gd name="connsiteY40" fmla="*/ 3205154 h 4404104"/>
              <a:gd name="connsiteX41" fmla="*/ 96318 w 5486172"/>
              <a:gd name="connsiteY41" fmla="*/ 3679175 h 4404104"/>
              <a:gd name="connsiteX42" fmla="*/ 332115 w 5486172"/>
              <a:gd name="connsiteY42" fmla="*/ 3732120 h 4404104"/>
              <a:gd name="connsiteX43" fmla="*/ 262118 w 5486172"/>
              <a:gd name="connsiteY43" fmla="*/ 4117994 h 4404104"/>
              <a:gd name="connsiteX44" fmla="*/ 305267 w 5486172"/>
              <a:gd name="connsiteY44" fmla="*/ 4399077 h 4404104"/>
              <a:gd name="connsiteX45" fmla="*/ 736572 w 5486172"/>
              <a:gd name="connsiteY45" fmla="*/ 4303389 h 4404104"/>
              <a:gd name="connsiteX46" fmla="*/ 1091754 w 5486172"/>
              <a:gd name="connsiteY46" fmla="*/ 4367980 h 4404104"/>
              <a:gd name="connsiteX47" fmla="*/ 1273623 w 5486172"/>
              <a:gd name="connsiteY47" fmla="*/ 4118977 h 4404104"/>
              <a:gd name="connsiteX48" fmla="*/ 1416591 w 5486172"/>
              <a:gd name="connsiteY48" fmla="*/ 3850380 h 4404104"/>
              <a:gd name="connsiteX49" fmla="*/ 1605396 w 5486172"/>
              <a:gd name="connsiteY49" fmla="*/ 3842865 h 4404104"/>
              <a:gd name="connsiteX50" fmla="*/ 1670133 w 5486172"/>
              <a:gd name="connsiteY50" fmla="*/ 3681024 h 4404104"/>
              <a:gd name="connsiteX51" fmla="*/ 1872433 w 5486172"/>
              <a:gd name="connsiteY51" fmla="*/ 3381619 h 4404104"/>
              <a:gd name="connsiteX52" fmla="*/ 2090918 w 5486172"/>
              <a:gd name="connsiteY52" fmla="*/ 3583920 h 4404104"/>
              <a:gd name="connsiteX53" fmla="*/ 2409919 w 5486172"/>
              <a:gd name="connsiteY53" fmla="*/ 3628918 h 4404104"/>
              <a:gd name="connsiteX54" fmla="*/ 2600717 w 5486172"/>
              <a:gd name="connsiteY54" fmla="*/ 4004706 h 4404104"/>
              <a:gd name="connsiteX55" fmla="*/ 2883938 w 5486172"/>
              <a:gd name="connsiteY55" fmla="*/ 3705301 h 4404104"/>
              <a:gd name="connsiteX56" fmla="*/ 3094331 w 5486172"/>
              <a:gd name="connsiteY56" fmla="*/ 3778129 h 4404104"/>
              <a:gd name="connsiteX57" fmla="*/ 3401828 w 5486172"/>
              <a:gd name="connsiteY57" fmla="*/ 3449043 h 4404104"/>
              <a:gd name="connsiteX58" fmla="*/ 3557571 w 5486172"/>
              <a:gd name="connsiteY58" fmla="*/ 3282232 h 4404104"/>
              <a:gd name="connsiteX59" fmla="*/ 3838798 w 5486172"/>
              <a:gd name="connsiteY59" fmla="*/ 3066030 h 4404104"/>
              <a:gd name="connsiteX60" fmla="*/ 4170572 w 5486172"/>
              <a:gd name="connsiteY60" fmla="*/ 2831361 h 4404104"/>
              <a:gd name="connsiteX61" fmla="*/ 4377555 w 5486172"/>
              <a:gd name="connsiteY61" fmla="*/ 2549122 h 4404104"/>
              <a:gd name="connsiteX62" fmla="*/ 4552313 w 5486172"/>
              <a:gd name="connsiteY62" fmla="*/ 2361011 h 4404104"/>
              <a:gd name="connsiteX63" fmla="*/ 4826026 w 5486172"/>
              <a:gd name="connsiteY63" fmla="*/ 2224458 h 4404104"/>
              <a:gd name="connsiteX64" fmla="*/ 5155950 w 5486172"/>
              <a:gd name="connsiteY64" fmla="*/ 1921354 h 4404104"/>
              <a:gd name="connsiteX65" fmla="*/ 5421427 w 5486172"/>
              <a:gd name="connsiteY65" fmla="*/ 1964934 h 4404104"/>
              <a:gd name="connsiteX66" fmla="*/ 5465297 w 5486172"/>
              <a:gd name="connsiteY66" fmla="*/ 1714660 h 4404104"/>
              <a:gd name="connsiteX0" fmla="*/ 5465297 w 5486172"/>
              <a:gd name="connsiteY0" fmla="*/ 1714660 h 4404104"/>
              <a:gd name="connsiteX1" fmla="*/ 5141616 w 5486172"/>
              <a:gd name="connsiteY1" fmla="*/ 1488083 h 4404104"/>
              <a:gd name="connsiteX2" fmla="*/ 4906253 w 5486172"/>
              <a:gd name="connsiteY2" fmla="*/ 1372512 h 4404104"/>
              <a:gd name="connsiteX3" fmla="*/ 4737014 w 5486172"/>
              <a:gd name="connsiteY3" fmla="*/ 1706568 h 4404104"/>
              <a:gd name="connsiteX4" fmla="*/ 4474948 w 5486172"/>
              <a:gd name="connsiteY4" fmla="*/ 2044872 h 4404104"/>
              <a:gd name="connsiteX5" fmla="*/ 4356688 w 5486172"/>
              <a:gd name="connsiteY5" fmla="*/ 2297286 h 4404104"/>
              <a:gd name="connsiteX6" fmla="*/ 3953793 w 5486172"/>
              <a:gd name="connsiteY6" fmla="*/ 2461122 h 4404104"/>
              <a:gd name="connsiteX7" fmla="*/ 3498933 w 5486172"/>
              <a:gd name="connsiteY7" fmla="*/ 2499587 h 4404104"/>
              <a:gd name="connsiteX8" fmla="*/ 3053871 w 5486172"/>
              <a:gd name="connsiteY8" fmla="*/ 2551694 h 4404104"/>
              <a:gd name="connsiteX9" fmla="*/ 2859662 w 5486172"/>
              <a:gd name="connsiteY9" fmla="*/ 2143538 h 4404104"/>
              <a:gd name="connsiteX10" fmla="*/ 2989134 w 5486172"/>
              <a:gd name="connsiteY10" fmla="*/ 1803672 h 4404104"/>
              <a:gd name="connsiteX11" fmla="*/ 2807410 w 5486172"/>
              <a:gd name="connsiteY11" fmla="*/ 1600244 h 4404104"/>
              <a:gd name="connsiteX12" fmla="*/ 2794926 w 5486172"/>
              <a:gd name="connsiteY12" fmla="*/ 1382886 h 4404104"/>
              <a:gd name="connsiteX13" fmla="*/ 2932346 w 5486172"/>
              <a:gd name="connsiteY13" fmla="*/ 1252980 h 4404104"/>
              <a:gd name="connsiteX14" fmla="*/ 3019364 w 5486172"/>
              <a:gd name="connsiteY14" fmla="*/ 1337310 h 4404104"/>
              <a:gd name="connsiteX15" fmla="*/ 3167159 w 5486172"/>
              <a:gd name="connsiteY15" fmla="*/ 1140125 h 4404104"/>
              <a:gd name="connsiteX16" fmla="*/ 3049882 w 5486172"/>
              <a:gd name="connsiteY16" fmla="*/ 879909 h 4404104"/>
              <a:gd name="connsiteX17" fmla="*/ 2972950 w 5486172"/>
              <a:gd name="connsiteY17" fmla="*/ 686971 h 4404104"/>
              <a:gd name="connsiteX18" fmla="*/ 2794926 w 5486172"/>
              <a:gd name="connsiteY18" fmla="*/ 573683 h 4404104"/>
              <a:gd name="connsiteX19" fmla="*/ 3012138 w 5486172"/>
              <a:gd name="connsiteY19" fmla="*/ 570706 h 4404104"/>
              <a:gd name="connsiteX20" fmla="*/ 3029595 w 5486172"/>
              <a:gd name="connsiteY20" fmla="*/ 436118 h 4404104"/>
              <a:gd name="connsiteX21" fmla="*/ 2883938 w 5486172"/>
              <a:gd name="connsiteY21" fmla="*/ 330922 h 4404104"/>
              <a:gd name="connsiteX22" fmla="*/ 2725652 w 5486172"/>
              <a:gd name="connsiteY22" fmla="*/ 182289 h 4404104"/>
              <a:gd name="connsiteX23" fmla="*/ 2244667 w 5486172"/>
              <a:gd name="connsiteY23" fmla="*/ 96253 h 4404104"/>
              <a:gd name="connsiteX24" fmla="*/ 1920986 w 5486172"/>
              <a:gd name="connsiteY24" fmla="*/ 47701 h 4404104"/>
              <a:gd name="connsiteX25" fmla="*/ 1726777 w 5486172"/>
              <a:gd name="connsiteY25" fmla="*/ 371382 h 4404104"/>
              <a:gd name="connsiteX26" fmla="*/ 1403095 w 5486172"/>
              <a:gd name="connsiteY26" fmla="*/ 452302 h 4404104"/>
              <a:gd name="connsiteX27" fmla="*/ 1192703 w 5486172"/>
              <a:gd name="connsiteY27" fmla="*/ 452302 h 4404104"/>
              <a:gd name="connsiteX28" fmla="*/ 1500200 w 5486172"/>
              <a:gd name="connsiteY28" fmla="*/ 266186 h 4404104"/>
              <a:gd name="connsiteX29" fmla="*/ 1532568 w 5486172"/>
              <a:gd name="connsiteY29" fmla="*/ 15332 h 4404104"/>
              <a:gd name="connsiteX30" fmla="*/ 1160334 w 5486172"/>
              <a:gd name="connsiteY30" fmla="*/ 71977 h 4404104"/>
              <a:gd name="connsiteX31" fmla="*/ 1014678 w 5486172"/>
              <a:gd name="connsiteY31" fmla="*/ 436118 h 4404104"/>
              <a:gd name="connsiteX32" fmla="*/ 852837 w 5486172"/>
              <a:gd name="connsiteY32" fmla="*/ 549407 h 4404104"/>
              <a:gd name="connsiteX33" fmla="*/ 618312 w 5486172"/>
              <a:gd name="connsiteY33" fmla="*/ 758816 h 4404104"/>
              <a:gd name="connsiteX34" fmla="*/ 515111 w 5486172"/>
              <a:gd name="connsiteY34" fmla="*/ 477446 h 4404104"/>
              <a:gd name="connsiteX35" fmla="*/ 439450 w 5486172"/>
              <a:gd name="connsiteY35" fmla="*/ 639835 h 4404104"/>
              <a:gd name="connsiteX36" fmla="*/ 286395 w 5486172"/>
              <a:gd name="connsiteY36" fmla="*/ 1083481 h 4404104"/>
              <a:gd name="connsiteX37" fmla="*/ 229750 w 5486172"/>
              <a:gd name="connsiteY37" fmla="*/ 1390978 h 4404104"/>
              <a:gd name="connsiteX38" fmla="*/ 173106 w 5486172"/>
              <a:gd name="connsiteY38" fmla="*/ 1876501 h 4404104"/>
              <a:gd name="connsiteX39" fmla="*/ 2046 w 5486172"/>
              <a:gd name="connsiteY39" fmla="*/ 2682728 h 4404104"/>
              <a:gd name="connsiteX40" fmla="*/ 79845 w 5486172"/>
              <a:gd name="connsiteY40" fmla="*/ 3205154 h 4404104"/>
              <a:gd name="connsiteX41" fmla="*/ 96318 w 5486172"/>
              <a:gd name="connsiteY41" fmla="*/ 3679175 h 4404104"/>
              <a:gd name="connsiteX42" fmla="*/ 332115 w 5486172"/>
              <a:gd name="connsiteY42" fmla="*/ 3732120 h 4404104"/>
              <a:gd name="connsiteX43" fmla="*/ 262118 w 5486172"/>
              <a:gd name="connsiteY43" fmla="*/ 4117994 h 4404104"/>
              <a:gd name="connsiteX44" fmla="*/ 305267 w 5486172"/>
              <a:gd name="connsiteY44" fmla="*/ 4399077 h 4404104"/>
              <a:gd name="connsiteX45" fmla="*/ 736572 w 5486172"/>
              <a:gd name="connsiteY45" fmla="*/ 4303389 h 4404104"/>
              <a:gd name="connsiteX46" fmla="*/ 1091754 w 5486172"/>
              <a:gd name="connsiteY46" fmla="*/ 4367980 h 4404104"/>
              <a:gd name="connsiteX47" fmla="*/ 1273623 w 5486172"/>
              <a:gd name="connsiteY47" fmla="*/ 4118977 h 4404104"/>
              <a:gd name="connsiteX48" fmla="*/ 1416591 w 5486172"/>
              <a:gd name="connsiteY48" fmla="*/ 3850380 h 4404104"/>
              <a:gd name="connsiteX49" fmla="*/ 1605396 w 5486172"/>
              <a:gd name="connsiteY49" fmla="*/ 3842865 h 4404104"/>
              <a:gd name="connsiteX50" fmla="*/ 1670133 w 5486172"/>
              <a:gd name="connsiteY50" fmla="*/ 3681024 h 4404104"/>
              <a:gd name="connsiteX51" fmla="*/ 1872433 w 5486172"/>
              <a:gd name="connsiteY51" fmla="*/ 3381619 h 4404104"/>
              <a:gd name="connsiteX52" fmla="*/ 2090918 w 5486172"/>
              <a:gd name="connsiteY52" fmla="*/ 3583920 h 4404104"/>
              <a:gd name="connsiteX53" fmla="*/ 2409919 w 5486172"/>
              <a:gd name="connsiteY53" fmla="*/ 3628918 h 4404104"/>
              <a:gd name="connsiteX54" fmla="*/ 2600717 w 5486172"/>
              <a:gd name="connsiteY54" fmla="*/ 4004706 h 4404104"/>
              <a:gd name="connsiteX55" fmla="*/ 2883938 w 5486172"/>
              <a:gd name="connsiteY55" fmla="*/ 3705301 h 4404104"/>
              <a:gd name="connsiteX56" fmla="*/ 3094331 w 5486172"/>
              <a:gd name="connsiteY56" fmla="*/ 3778129 h 4404104"/>
              <a:gd name="connsiteX57" fmla="*/ 3401828 w 5486172"/>
              <a:gd name="connsiteY57" fmla="*/ 3449043 h 4404104"/>
              <a:gd name="connsiteX58" fmla="*/ 3557571 w 5486172"/>
              <a:gd name="connsiteY58" fmla="*/ 3282232 h 4404104"/>
              <a:gd name="connsiteX59" fmla="*/ 3838798 w 5486172"/>
              <a:gd name="connsiteY59" fmla="*/ 3066030 h 4404104"/>
              <a:gd name="connsiteX60" fmla="*/ 4170572 w 5486172"/>
              <a:gd name="connsiteY60" fmla="*/ 2831361 h 4404104"/>
              <a:gd name="connsiteX61" fmla="*/ 4377555 w 5486172"/>
              <a:gd name="connsiteY61" fmla="*/ 2549122 h 4404104"/>
              <a:gd name="connsiteX62" fmla="*/ 4552313 w 5486172"/>
              <a:gd name="connsiteY62" fmla="*/ 2361011 h 4404104"/>
              <a:gd name="connsiteX63" fmla="*/ 4826026 w 5486172"/>
              <a:gd name="connsiteY63" fmla="*/ 2224458 h 4404104"/>
              <a:gd name="connsiteX64" fmla="*/ 5155950 w 5486172"/>
              <a:gd name="connsiteY64" fmla="*/ 1921354 h 4404104"/>
              <a:gd name="connsiteX65" fmla="*/ 5421427 w 5486172"/>
              <a:gd name="connsiteY65" fmla="*/ 1964934 h 4404104"/>
              <a:gd name="connsiteX66" fmla="*/ 5465297 w 5486172"/>
              <a:gd name="connsiteY66" fmla="*/ 1714660 h 4404104"/>
              <a:gd name="connsiteX0" fmla="*/ 5465297 w 5486172"/>
              <a:gd name="connsiteY0" fmla="*/ 1714660 h 4404104"/>
              <a:gd name="connsiteX1" fmla="*/ 5141616 w 5486172"/>
              <a:gd name="connsiteY1" fmla="*/ 1488083 h 4404104"/>
              <a:gd name="connsiteX2" fmla="*/ 4906253 w 5486172"/>
              <a:gd name="connsiteY2" fmla="*/ 1372512 h 4404104"/>
              <a:gd name="connsiteX3" fmla="*/ 4737014 w 5486172"/>
              <a:gd name="connsiteY3" fmla="*/ 1706568 h 4404104"/>
              <a:gd name="connsiteX4" fmla="*/ 4474948 w 5486172"/>
              <a:gd name="connsiteY4" fmla="*/ 2044872 h 4404104"/>
              <a:gd name="connsiteX5" fmla="*/ 4356688 w 5486172"/>
              <a:gd name="connsiteY5" fmla="*/ 2297286 h 4404104"/>
              <a:gd name="connsiteX6" fmla="*/ 3953793 w 5486172"/>
              <a:gd name="connsiteY6" fmla="*/ 2461122 h 4404104"/>
              <a:gd name="connsiteX7" fmla="*/ 3498933 w 5486172"/>
              <a:gd name="connsiteY7" fmla="*/ 2499587 h 4404104"/>
              <a:gd name="connsiteX8" fmla="*/ 3053871 w 5486172"/>
              <a:gd name="connsiteY8" fmla="*/ 2551694 h 4404104"/>
              <a:gd name="connsiteX9" fmla="*/ 2859662 w 5486172"/>
              <a:gd name="connsiteY9" fmla="*/ 2143538 h 4404104"/>
              <a:gd name="connsiteX10" fmla="*/ 2989134 w 5486172"/>
              <a:gd name="connsiteY10" fmla="*/ 1803672 h 4404104"/>
              <a:gd name="connsiteX11" fmla="*/ 2807410 w 5486172"/>
              <a:gd name="connsiteY11" fmla="*/ 1600244 h 4404104"/>
              <a:gd name="connsiteX12" fmla="*/ 2794926 w 5486172"/>
              <a:gd name="connsiteY12" fmla="*/ 1382886 h 4404104"/>
              <a:gd name="connsiteX13" fmla="*/ 2932346 w 5486172"/>
              <a:gd name="connsiteY13" fmla="*/ 1252980 h 4404104"/>
              <a:gd name="connsiteX14" fmla="*/ 3019364 w 5486172"/>
              <a:gd name="connsiteY14" fmla="*/ 1337310 h 4404104"/>
              <a:gd name="connsiteX15" fmla="*/ 3167159 w 5486172"/>
              <a:gd name="connsiteY15" fmla="*/ 1140125 h 4404104"/>
              <a:gd name="connsiteX16" fmla="*/ 3049882 w 5486172"/>
              <a:gd name="connsiteY16" fmla="*/ 879909 h 4404104"/>
              <a:gd name="connsiteX17" fmla="*/ 2972950 w 5486172"/>
              <a:gd name="connsiteY17" fmla="*/ 686971 h 4404104"/>
              <a:gd name="connsiteX18" fmla="*/ 2794926 w 5486172"/>
              <a:gd name="connsiteY18" fmla="*/ 573683 h 4404104"/>
              <a:gd name="connsiteX19" fmla="*/ 3012138 w 5486172"/>
              <a:gd name="connsiteY19" fmla="*/ 570706 h 4404104"/>
              <a:gd name="connsiteX20" fmla="*/ 3029595 w 5486172"/>
              <a:gd name="connsiteY20" fmla="*/ 436118 h 4404104"/>
              <a:gd name="connsiteX21" fmla="*/ 2883938 w 5486172"/>
              <a:gd name="connsiteY21" fmla="*/ 330922 h 4404104"/>
              <a:gd name="connsiteX22" fmla="*/ 2725652 w 5486172"/>
              <a:gd name="connsiteY22" fmla="*/ 182289 h 4404104"/>
              <a:gd name="connsiteX23" fmla="*/ 2244667 w 5486172"/>
              <a:gd name="connsiteY23" fmla="*/ 96253 h 4404104"/>
              <a:gd name="connsiteX24" fmla="*/ 1920986 w 5486172"/>
              <a:gd name="connsiteY24" fmla="*/ 47701 h 4404104"/>
              <a:gd name="connsiteX25" fmla="*/ 1726777 w 5486172"/>
              <a:gd name="connsiteY25" fmla="*/ 371382 h 4404104"/>
              <a:gd name="connsiteX26" fmla="*/ 1403095 w 5486172"/>
              <a:gd name="connsiteY26" fmla="*/ 452302 h 4404104"/>
              <a:gd name="connsiteX27" fmla="*/ 1192703 w 5486172"/>
              <a:gd name="connsiteY27" fmla="*/ 452302 h 4404104"/>
              <a:gd name="connsiteX28" fmla="*/ 1500200 w 5486172"/>
              <a:gd name="connsiteY28" fmla="*/ 266186 h 4404104"/>
              <a:gd name="connsiteX29" fmla="*/ 1532568 w 5486172"/>
              <a:gd name="connsiteY29" fmla="*/ 15332 h 4404104"/>
              <a:gd name="connsiteX30" fmla="*/ 1160334 w 5486172"/>
              <a:gd name="connsiteY30" fmla="*/ 71977 h 4404104"/>
              <a:gd name="connsiteX31" fmla="*/ 1014678 w 5486172"/>
              <a:gd name="connsiteY31" fmla="*/ 436118 h 4404104"/>
              <a:gd name="connsiteX32" fmla="*/ 852837 w 5486172"/>
              <a:gd name="connsiteY32" fmla="*/ 549407 h 4404104"/>
              <a:gd name="connsiteX33" fmla="*/ 618312 w 5486172"/>
              <a:gd name="connsiteY33" fmla="*/ 758816 h 4404104"/>
              <a:gd name="connsiteX34" fmla="*/ 515111 w 5486172"/>
              <a:gd name="connsiteY34" fmla="*/ 477446 h 4404104"/>
              <a:gd name="connsiteX35" fmla="*/ 439450 w 5486172"/>
              <a:gd name="connsiteY35" fmla="*/ 639835 h 4404104"/>
              <a:gd name="connsiteX36" fmla="*/ 286395 w 5486172"/>
              <a:gd name="connsiteY36" fmla="*/ 1083481 h 4404104"/>
              <a:gd name="connsiteX37" fmla="*/ 229750 w 5486172"/>
              <a:gd name="connsiteY37" fmla="*/ 1390978 h 4404104"/>
              <a:gd name="connsiteX38" fmla="*/ 173106 w 5486172"/>
              <a:gd name="connsiteY38" fmla="*/ 1876501 h 4404104"/>
              <a:gd name="connsiteX39" fmla="*/ 2046 w 5486172"/>
              <a:gd name="connsiteY39" fmla="*/ 2682728 h 4404104"/>
              <a:gd name="connsiteX40" fmla="*/ 79845 w 5486172"/>
              <a:gd name="connsiteY40" fmla="*/ 3205154 h 4404104"/>
              <a:gd name="connsiteX41" fmla="*/ 96318 w 5486172"/>
              <a:gd name="connsiteY41" fmla="*/ 3679175 h 4404104"/>
              <a:gd name="connsiteX42" fmla="*/ 332115 w 5486172"/>
              <a:gd name="connsiteY42" fmla="*/ 3732120 h 4404104"/>
              <a:gd name="connsiteX43" fmla="*/ 262118 w 5486172"/>
              <a:gd name="connsiteY43" fmla="*/ 4117994 h 4404104"/>
              <a:gd name="connsiteX44" fmla="*/ 305267 w 5486172"/>
              <a:gd name="connsiteY44" fmla="*/ 4399077 h 4404104"/>
              <a:gd name="connsiteX45" fmla="*/ 736572 w 5486172"/>
              <a:gd name="connsiteY45" fmla="*/ 4303389 h 4404104"/>
              <a:gd name="connsiteX46" fmla="*/ 1091754 w 5486172"/>
              <a:gd name="connsiteY46" fmla="*/ 4367980 h 4404104"/>
              <a:gd name="connsiteX47" fmla="*/ 1273623 w 5486172"/>
              <a:gd name="connsiteY47" fmla="*/ 4118977 h 4404104"/>
              <a:gd name="connsiteX48" fmla="*/ 1416591 w 5486172"/>
              <a:gd name="connsiteY48" fmla="*/ 3850380 h 4404104"/>
              <a:gd name="connsiteX49" fmla="*/ 1605396 w 5486172"/>
              <a:gd name="connsiteY49" fmla="*/ 3842865 h 4404104"/>
              <a:gd name="connsiteX50" fmla="*/ 1670133 w 5486172"/>
              <a:gd name="connsiteY50" fmla="*/ 3681024 h 4404104"/>
              <a:gd name="connsiteX51" fmla="*/ 1872433 w 5486172"/>
              <a:gd name="connsiteY51" fmla="*/ 3381619 h 4404104"/>
              <a:gd name="connsiteX52" fmla="*/ 2090918 w 5486172"/>
              <a:gd name="connsiteY52" fmla="*/ 3583920 h 4404104"/>
              <a:gd name="connsiteX53" fmla="*/ 2409919 w 5486172"/>
              <a:gd name="connsiteY53" fmla="*/ 3628918 h 4404104"/>
              <a:gd name="connsiteX54" fmla="*/ 2600717 w 5486172"/>
              <a:gd name="connsiteY54" fmla="*/ 4004706 h 4404104"/>
              <a:gd name="connsiteX55" fmla="*/ 2883938 w 5486172"/>
              <a:gd name="connsiteY55" fmla="*/ 3705301 h 4404104"/>
              <a:gd name="connsiteX56" fmla="*/ 3094331 w 5486172"/>
              <a:gd name="connsiteY56" fmla="*/ 3778129 h 4404104"/>
              <a:gd name="connsiteX57" fmla="*/ 3401828 w 5486172"/>
              <a:gd name="connsiteY57" fmla="*/ 3449043 h 4404104"/>
              <a:gd name="connsiteX58" fmla="*/ 3557571 w 5486172"/>
              <a:gd name="connsiteY58" fmla="*/ 3282232 h 4404104"/>
              <a:gd name="connsiteX59" fmla="*/ 3838798 w 5486172"/>
              <a:gd name="connsiteY59" fmla="*/ 3066030 h 4404104"/>
              <a:gd name="connsiteX60" fmla="*/ 4170572 w 5486172"/>
              <a:gd name="connsiteY60" fmla="*/ 2831361 h 4404104"/>
              <a:gd name="connsiteX61" fmla="*/ 4377555 w 5486172"/>
              <a:gd name="connsiteY61" fmla="*/ 2549122 h 4404104"/>
              <a:gd name="connsiteX62" fmla="*/ 4552313 w 5486172"/>
              <a:gd name="connsiteY62" fmla="*/ 2361011 h 4404104"/>
              <a:gd name="connsiteX63" fmla="*/ 4826026 w 5486172"/>
              <a:gd name="connsiteY63" fmla="*/ 2224458 h 4404104"/>
              <a:gd name="connsiteX64" fmla="*/ 5155950 w 5486172"/>
              <a:gd name="connsiteY64" fmla="*/ 1921354 h 4404104"/>
              <a:gd name="connsiteX65" fmla="*/ 5421427 w 5486172"/>
              <a:gd name="connsiteY65" fmla="*/ 1964934 h 4404104"/>
              <a:gd name="connsiteX66" fmla="*/ 5465297 w 5486172"/>
              <a:gd name="connsiteY66" fmla="*/ 1714660 h 4404104"/>
              <a:gd name="connsiteX0" fmla="*/ 5465297 w 5486172"/>
              <a:gd name="connsiteY0" fmla="*/ 1714660 h 4404104"/>
              <a:gd name="connsiteX1" fmla="*/ 5141616 w 5486172"/>
              <a:gd name="connsiteY1" fmla="*/ 1488083 h 4404104"/>
              <a:gd name="connsiteX2" fmla="*/ 4906253 w 5486172"/>
              <a:gd name="connsiteY2" fmla="*/ 1372512 h 4404104"/>
              <a:gd name="connsiteX3" fmla="*/ 4737014 w 5486172"/>
              <a:gd name="connsiteY3" fmla="*/ 1706568 h 4404104"/>
              <a:gd name="connsiteX4" fmla="*/ 4474948 w 5486172"/>
              <a:gd name="connsiteY4" fmla="*/ 2044872 h 4404104"/>
              <a:gd name="connsiteX5" fmla="*/ 4356688 w 5486172"/>
              <a:gd name="connsiteY5" fmla="*/ 2297286 h 4404104"/>
              <a:gd name="connsiteX6" fmla="*/ 3953793 w 5486172"/>
              <a:gd name="connsiteY6" fmla="*/ 2461122 h 4404104"/>
              <a:gd name="connsiteX7" fmla="*/ 3498933 w 5486172"/>
              <a:gd name="connsiteY7" fmla="*/ 2499587 h 4404104"/>
              <a:gd name="connsiteX8" fmla="*/ 3053871 w 5486172"/>
              <a:gd name="connsiteY8" fmla="*/ 2551694 h 4404104"/>
              <a:gd name="connsiteX9" fmla="*/ 2859662 w 5486172"/>
              <a:gd name="connsiteY9" fmla="*/ 2143538 h 4404104"/>
              <a:gd name="connsiteX10" fmla="*/ 2989134 w 5486172"/>
              <a:gd name="connsiteY10" fmla="*/ 1803672 h 4404104"/>
              <a:gd name="connsiteX11" fmla="*/ 2807410 w 5486172"/>
              <a:gd name="connsiteY11" fmla="*/ 1600244 h 4404104"/>
              <a:gd name="connsiteX12" fmla="*/ 2794926 w 5486172"/>
              <a:gd name="connsiteY12" fmla="*/ 1382886 h 4404104"/>
              <a:gd name="connsiteX13" fmla="*/ 2932346 w 5486172"/>
              <a:gd name="connsiteY13" fmla="*/ 1252980 h 4404104"/>
              <a:gd name="connsiteX14" fmla="*/ 3019364 w 5486172"/>
              <a:gd name="connsiteY14" fmla="*/ 1337310 h 4404104"/>
              <a:gd name="connsiteX15" fmla="*/ 3167159 w 5486172"/>
              <a:gd name="connsiteY15" fmla="*/ 1140125 h 4404104"/>
              <a:gd name="connsiteX16" fmla="*/ 3049882 w 5486172"/>
              <a:gd name="connsiteY16" fmla="*/ 879909 h 4404104"/>
              <a:gd name="connsiteX17" fmla="*/ 2972950 w 5486172"/>
              <a:gd name="connsiteY17" fmla="*/ 686971 h 4404104"/>
              <a:gd name="connsiteX18" fmla="*/ 2794926 w 5486172"/>
              <a:gd name="connsiteY18" fmla="*/ 573683 h 4404104"/>
              <a:gd name="connsiteX19" fmla="*/ 3012138 w 5486172"/>
              <a:gd name="connsiteY19" fmla="*/ 570706 h 4404104"/>
              <a:gd name="connsiteX20" fmla="*/ 3029595 w 5486172"/>
              <a:gd name="connsiteY20" fmla="*/ 436118 h 4404104"/>
              <a:gd name="connsiteX21" fmla="*/ 2926392 w 5486172"/>
              <a:gd name="connsiteY21" fmla="*/ 262342 h 4404104"/>
              <a:gd name="connsiteX22" fmla="*/ 2725652 w 5486172"/>
              <a:gd name="connsiteY22" fmla="*/ 182289 h 4404104"/>
              <a:gd name="connsiteX23" fmla="*/ 2244667 w 5486172"/>
              <a:gd name="connsiteY23" fmla="*/ 96253 h 4404104"/>
              <a:gd name="connsiteX24" fmla="*/ 1920986 w 5486172"/>
              <a:gd name="connsiteY24" fmla="*/ 47701 h 4404104"/>
              <a:gd name="connsiteX25" fmla="*/ 1726777 w 5486172"/>
              <a:gd name="connsiteY25" fmla="*/ 371382 h 4404104"/>
              <a:gd name="connsiteX26" fmla="*/ 1403095 w 5486172"/>
              <a:gd name="connsiteY26" fmla="*/ 452302 h 4404104"/>
              <a:gd name="connsiteX27" fmla="*/ 1192703 w 5486172"/>
              <a:gd name="connsiteY27" fmla="*/ 452302 h 4404104"/>
              <a:gd name="connsiteX28" fmla="*/ 1500200 w 5486172"/>
              <a:gd name="connsiteY28" fmla="*/ 266186 h 4404104"/>
              <a:gd name="connsiteX29" fmla="*/ 1532568 w 5486172"/>
              <a:gd name="connsiteY29" fmla="*/ 15332 h 4404104"/>
              <a:gd name="connsiteX30" fmla="*/ 1160334 w 5486172"/>
              <a:gd name="connsiteY30" fmla="*/ 71977 h 4404104"/>
              <a:gd name="connsiteX31" fmla="*/ 1014678 w 5486172"/>
              <a:gd name="connsiteY31" fmla="*/ 436118 h 4404104"/>
              <a:gd name="connsiteX32" fmla="*/ 852837 w 5486172"/>
              <a:gd name="connsiteY32" fmla="*/ 549407 h 4404104"/>
              <a:gd name="connsiteX33" fmla="*/ 618312 w 5486172"/>
              <a:gd name="connsiteY33" fmla="*/ 758816 h 4404104"/>
              <a:gd name="connsiteX34" fmla="*/ 515111 w 5486172"/>
              <a:gd name="connsiteY34" fmla="*/ 477446 h 4404104"/>
              <a:gd name="connsiteX35" fmla="*/ 439450 w 5486172"/>
              <a:gd name="connsiteY35" fmla="*/ 639835 h 4404104"/>
              <a:gd name="connsiteX36" fmla="*/ 286395 w 5486172"/>
              <a:gd name="connsiteY36" fmla="*/ 1083481 h 4404104"/>
              <a:gd name="connsiteX37" fmla="*/ 229750 w 5486172"/>
              <a:gd name="connsiteY37" fmla="*/ 1390978 h 4404104"/>
              <a:gd name="connsiteX38" fmla="*/ 173106 w 5486172"/>
              <a:gd name="connsiteY38" fmla="*/ 1876501 h 4404104"/>
              <a:gd name="connsiteX39" fmla="*/ 2046 w 5486172"/>
              <a:gd name="connsiteY39" fmla="*/ 2682728 h 4404104"/>
              <a:gd name="connsiteX40" fmla="*/ 79845 w 5486172"/>
              <a:gd name="connsiteY40" fmla="*/ 3205154 h 4404104"/>
              <a:gd name="connsiteX41" fmla="*/ 96318 w 5486172"/>
              <a:gd name="connsiteY41" fmla="*/ 3679175 h 4404104"/>
              <a:gd name="connsiteX42" fmla="*/ 332115 w 5486172"/>
              <a:gd name="connsiteY42" fmla="*/ 3732120 h 4404104"/>
              <a:gd name="connsiteX43" fmla="*/ 262118 w 5486172"/>
              <a:gd name="connsiteY43" fmla="*/ 4117994 h 4404104"/>
              <a:gd name="connsiteX44" fmla="*/ 305267 w 5486172"/>
              <a:gd name="connsiteY44" fmla="*/ 4399077 h 4404104"/>
              <a:gd name="connsiteX45" fmla="*/ 736572 w 5486172"/>
              <a:gd name="connsiteY45" fmla="*/ 4303389 h 4404104"/>
              <a:gd name="connsiteX46" fmla="*/ 1091754 w 5486172"/>
              <a:gd name="connsiteY46" fmla="*/ 4367980 h 4404104"/>
              <a:gd name="connsiteX47" fmla="*/ 1273623 w 5486172"/>
              <a:gd name="connsiteY47" fmla="*/ 4118977 h 4404104"/>
              <a:gd name="connsiteX48" fmla="*/ 1416591 w 5486172"/>
              <a:gd name="connsiteY48" fmla="*/ 3850380 h 4404104"/>
              <a:gd name="connsiteX49" fmla="*/ 1605396 w 5486172"/>
              <a:gd name="connsiteY49" fmla="*/ 3842865 h 4404104"/>
              <a:gd name="connsiteX50" fmla="*/ 1670133 w 5486172"/>
              <a:gd name="connsiteY50" fmla="*/ 3681024 h 4404104"/>
              <a:gd name="connsiteX51" fmla="*/ 1872433 w 5486172"/>
              <a:gd name="connsiteY51" fmla="*/ 3381619 h 4404104"/>
              <a:gd name="connsiteX52" fmla="*/ 2090918 w 5486172"/>
              <a:gd name="connsiteY52" fmla="*/ 3583920 h 4404104"/>
              <a:gd name="connsiteX53" fmla="*/ 2409919 w 5486172"/>
              <a:gd name="connsiteY53" fmla="*/ 3628918 h 4404104"/>
              <a:gd name="connsiteX54" fmla="*/ 2600717 w 5486172"/>
              <a:gd name="connsiteY54" fmla="*/ 4004706 h 4404104"/>
              <a:gd name="connsiteX55" fmla="*/ 2883938 w 5486172"/>
              <a:gd name="connsiteY55" fmla="*/ 3705301 h 4404104"/>
              <a:gd name="connsiteX56" fmla="*/ 3094331 w 5486172"/>
              <a:gd name="connsiteY56" fmla="*/ 3778129 h 4404104"/>
              <a:gd name="connsiteX57" fmla="*/ 3401828 w 5486172"/>
              <a:gd name="connsiteY57" fmla="*/ 3449043 h 4404104"/>
              <a:gd name="connsiteX58" fmla="*/ 3557571 w 5486172"/>
              <a:gd name="connsiteY58" fmla="*/ 3282232 h 4404104"/>
              <a:gd name="connsiteX59" fmla="*/ 3838798 w 5486172"/>
              <a:gd name="connsiteY59" fmla="*/ 3066030 h 4404104"/>
              <a:gd name="connsiteX60" fmla="*/ 4170572 w 5486172"/>
              <a:gd name="connsiteY60" fmla="*/ 2831361 h 4404104"/>
              <a:gd name="connsiteX61" fmla="*/ 4377555 w 5486172"/>
              <a:gd name="connsiteY61" fmla="*/ 2549122 h 4404104"/>
              <a:gd name="connsiteX62" fmla="*/ 4552313 w 5486172"/>
              <a:gd name="connsiteY62" fmla="*/ 2361011 h 4404104"/>
              <a:gd name="connsiteX63" fmla="*/ 4826026 w 5486172"/>
              <a:gd name="connsiteY63" fmla="*/ 2224458 h 4404104"/>
              <a:gd name="connsiteX64" fmla="*/ 5155950 w 5486172"/>
              <a:gd name="connsiteY64" fmla="*/ 1921354 h 4404104"/>
              <a:gd name="connsiteX65" fmla="*/ 5421427 w 5486172"/>
              <a:gd name="connsiteY65" fmla="*/ 1964934 h 4404104"/>
              <a:gd name="connsiteX66" fmla="*/ 5465297 w 5486172"/>
              <a:gd name="connsiteY66" fmla="*/ 1714660 h 4404104"/>
              <a:gd name="connsiteX0" fmla="*/ 5465297 w 5486172"/>
              <a:gd name="connsiteY0" fmla="*/ 1714660 h 4404104"/>
              <a:gd name="connsiteX1" fmla="*/ 5141616 w 5486172"/>
              <a:gd name="connsiteY1" fmla="*/ 1488083 h 4404104"/>
              <a:gd name="connsiteX2" fmla="*/ 4906253 w 5486172"/>
              <a:gd name="connsiteY2" fmla="*/ 1372512 h 4404104"/>
              <a:gd name="connsiteX3" fmla="*/ 4737014 w 5486172"/>
              <a:gd name="connsiteY3" fmla="*/ 1706568 h 4404104"/>
              <a:gd name="connsiteX4" fmla="*/ 4474948 w 5486172"/>
              <a:gd name="connsiteY4" fmla="*/ 2044872 h 4404104"/>
              <a:gd name="connsiteX5" fmla="*/ 4356688 w 5486172"/>
              <a:gd name="connsiteY5" fmla="*/ 2297286 h 4404104"/>
              <a:gd name="connsiteX6" fmla="*/ 3953793 w 5486172"/>
              <a:gd name="connsiteY6" fmla="*/ 2461122 h 4404104"/>
              <a:gd name="connsiteX7" fmla="*/ 3498933 w 5486172"/>
              <a:gd name="connsiteY7" fmla="*/ 2499587 h 4404104"/>
              <a:gd name="connsiteX8" fmla="*/ 3053871 w 5486172"/>
              <a:gd name="connsiteY8" fmla="*/ 2551694 h 4404104"/>
              <a:gd name="connsiteX9" fmla="*/ 2859662 w 5486172"/>
              <a:gd name="connsiteY9" fmla="*/ 2143538 h 4404104"/>
              <a:gd name="connsiteX10" fmla="*/ 2989134 w 5486172"/>
              <a:gd name="connsiteY10" fmla="*/ 1803672 h 4404104"/>
              <a:gd name="connsiteX11" fmla="*/ 2807410 w 5486172"/>
              <a:gd name="connsiteY11" fmla="*/ 1600244 h 4404104"/>
              <a:gd name="connsiteX12" fmla="*/ 2794926 w 5486172"/>
              <a:gd name="connsiteY12" fmla="*/ 1382886 h 4404104"/>
              <a:gd name="connsiteX13" fmla="*/ 2932346 w 5486172"/>
              <a:gd name="connsiteY13" fmla="*/ 1252980 h 4404104"/>
              <a:gd name="connsiteX14" fmla="*/ 3019364 w 5486172"/>
              <a:gd name="connsiteY14" fmla="*/ 1337310 h 4404104"/>
              <a:gd name="connsiteX15" fmla="*/ 3167159 w 5486172"/>
              <a:gd name="connsiteY15" fmla="*/ 1140125 h 4404104"/>
              <a:gd name="connsiteX16" fmla="*/ 3049882 w 5486172"/>
              <a:gd name="connsiteY16" fmla="*/ 879909 h 4404104"/>
              <a:gd name="connsiteX17" fmla="*/ 2972950 w 5486172"/>
              <a:gd name="connsiteY17" fmla="*/ 686971 h 4404104"/>
              <a:gd name="connsiteX18" fmla="*/ 2794926 w 5486172"/>
              <a:gd name="connsiteY18" fmla="*/ 573683 h 4404104"/>
              <a:gd name="connsiteX19" fmla="*/ 3012138 w 5486172"/>
              <a:gd name="connsiteY19" fmla="*/ 570706 h 4404104"/>
              <a:gd name="connsiteX20" fmla="*/ 3029595 w 5486172"/>
              <a:gd name="connsiteY20" fmla="*/ 436118 h 4404104"/>
              <a:gd name="connsiteX21" fmla="*/ 2926392 w 5486172"/>
              <a:gd name="connsiteY21" fmla="*/ 262342 h 4404104"/>
              <a:gd name="connsiteX22" fmla="*/ 2725652 w 5486172"/>
              <a:gd name="connsiteY22" fmla="*/ 182289 h 4404104"/>
              <a:gd name="connsiteX23" fmla="*/ 2244667 w 5486172"/>
              <a:gd name="connsiteY23" fmla="*/ 96253 h 4404104"/>
              <a:gd name="connsiteX24" fmla="*/ 1920986 w 5486172"/>
              <a:gd name="connsiteY24" fmla="*/ 47701 h 4404104"/>
              <a:gd name="connsiteX25" fmla="*/ 1726777 w 5486172"/>
              <a:gd name="connsiteY25" fmla="*/ 371382 h 4404104"/>
              <a:gd name="connsiteX26" fmla="*/ 1403095 w 5486172"/>
              <a:gd name="connsiteY26" fmla="*/ 452302 h 4404104"/>
              <a:gd name="connsiteX27" fmla="*/ 1192703 w 5486172"/>
              <a:gd name="connsiteY27" fmla="*/ 452302 h 4404104"/>
              <a:gd name="connsiteX28" fmla="*/ 1500200 w 5486172"/>
              <a:gd name="connsiteY28" fmla="*/ 266186 h 4404104"/>
              <a:gd name="connsiteX29" fmla="*/ 1532568 w 5486172"/>
              <a:gd name="connsiteY29" fmla="*/ 15332 h 4404104"/>
              <a:gd name="connsiteX30" fmla="*/ 1160334 w 5486172"/>
              <a:gd name="connsiteY30" fmla="*/ 71977 h 4404104"/>
              <a:gd name="connsiteX31" fmla="*/ 1014678 w 5486172"/>
              <a:gd name="connsiteY31" fmla="*/ 436118 h 4404104"/>
              <a:gd name="connsiteX32" fmla="*/ 852837 w 5486172"/>
              <a:gd name="connsiteY32" fmla="*/ 549407 h 4404104"/>
              <a:gd name="connsiteX33" fmla="*/ 618312 w 5486172"/>
              <a:gd name="connsiteY33" fmla="*/ 758816 h 4404104"/>
              <a:gd name="connsiteX34" fmla="*/ 515111 w 5486172"/>
              <a:gd name="connsiteY34" fmla="*/ 477446 h 4404104"/>
              <a:gd name="connsiteX35" fmla="*/ 439450 w 5486172"/>
              <a:gd name="connsiteY35" fmla="*/ 639835 h 4404104"/>
              <a:gd name="connsiteX36" fmla="*/ 286395 w 5486172"/>
              <a:gd name="connsiteY36" fmla="*/ 1083481 h 4404104"/>
              <a:gd name="connsiteX37" fmla="*/ 229750 w 5486172"/>
              <a:gd name="connsiteY37" fmla="*/ 1390978 h 4404104"/>
              <a:gd name="connsiteX38" fmla="*/ 173106 w 5486172"/>
              <a:gd name="connsiteY38" fmla="*/ 1876501 h 4404104"/>
              <a:gd name="connsiteX39" fmla="*/ 2046 w 5486172"/>
              <a:gd name="connsiteY39" fmla="*/ 2682728 h 4404104"/>
              <a:gd name="connsiteX40" fmla="*/ 79845 w 5486172"/>
              <a:gd name="connsiteY40" fmla="*/ 3205154 h 4404104"/>
              <a:gd name="connsiteX41" fmla="*/ 96318 w 5486172"/>
              <a:gd name="connsiteY41" fmla="*/ 3679175 h 4404104"/>
              <a:gd name="connsiteX42" fmla="*/ 332115 w 5486172"/>
              <a:gd name="connsiteY42" fmla="*/ 3732120 h 4404104"/>
              <a:gd name="connsiteX43" fmla="*/ 262118 w 5486172"/>
              <a:gd name="connsiteY43" fmla="*/ 4117994 h 4404104"/>
              <a:gd name="connsiteX44" fmla="*/ 305267 w 5486172"/>
              <a:gd name="connsiteY44" fmla="*/ 4399077 h 4404104"/>
              <a:gd name="connsiteX45" fmla="*/ 736572 w 5486172"/>
              <a:gd name="connsiteY45" fmla="*/ 4303389 h 4404104"/>
              <a:gd name="connsiteX46" fmla="*/ 1091754 w 5486172"/>
              <a:gd name="connsiteY46" fmla="*/ 4367980 h 4404104"/>
              <a:gd name="connsiteX47" fmla="*/ 1273623 w 5486172"/>
              <a:gd name="connsiteY47" fmla="*/ 4118977 h 4404104"/>
              <a:gd name="connsiteX48" fmla="*/ 1416591 w 5486172"/>
              <a:gd name="connsiteY48" fmla="*/ 3850380 h 4404104"/>
              <a:gd name="connsiteX49" fmla="*/ 1605396 w 5486172"/>
              <a:gd name="connsiteY49" fmla="*/ 3842865 h 4404104"/>
              <a:gd name="connsiteX50" fmla="*/ 1670133 w 5486172"/>
              <a:gd name="connsiteY50" fmla="*/ 3681024 h 4404104"/>
              <a:gd name="connsiteX51" fmla="*/ 1872433 w 5486172"/>
              <a:gd name="connsiteY51" fmla="*/ 3381619 h 4404104"/>
              <a:gd name="connsiteX52" fmla="*/ 2090918 w 5486172"/>
              <a:gd name="connsiteY52" fmla="*/ 3583920 h 4404104"/>
              <a:gd name="connsiteX53" fmla="*/ 2409919 w 5486172"/>
              <a:gd name="connsiteY53" fmla="*/ 3628918 h 4404104"/>
              <a:gd name="connsiteX54" fmla="*/ 2600717 w 5486172"/>
              <a:gd name="connsiteY54" fmla="*/ 4004706 h 4404104"/>
              <a:gd name="connsiteX55" fmla="*/ 2883938 w 5486172"/>
              <a:gd name="connsiteY55" fmla="*/ 3705301 h 4404104"/>
              <a:gd name="connsiteX56" fmla="*/ 3094331 w 5486172"/>
              <a:gd name="connsiteY56" fmla="*/ 3778129 h 4404104"/>
              <a:gd name="connsiteX57" fmla="*/ 3401828 w 5486172"/>
              <a:gd name="connsiteY57" fmla="*/ 3449043 h 4404104"/>
              <a:gd name="connsiteX58" fmla="*/ 3557571 w 5486172"/>
              <a:gd name="connsiteY58" fmla="*/ 3282232 h 4404104"/>
              <a:gd name="connsiteX59" fmla="*/ 3838798 w 5486172"/>
              <a:gd name="connsiteY59" fmla="*/ 3066030 h 4404104"/>
              <a:gd name="connsiteX60" fmla="*/ 4170572 w 5486172"/>
              <a:gd name="connsiteY60" fmla="*/ 2831361 h 4404104"/>
              <a:gd name="connsiteX61" fmla="*/ 4377555 w 5486172"/>
              <a:gd name="connsiteY61" fmla="*/ 2549122 h 4404104"/>
              <a:gd name="connsiteX62" fmla="*/ 4552313 w 5486172"/>
              <a:gd name="connsiteY62" fmla="*/ 2361011 h 4404104"/>
              <a:gd name="connsiteX63" fmla="*/ 4826026 w 5486172"/>
              <a:gd name="connsiteY63" fmla="*/ 2224458 h 4404104"/>
              <a:gd name="connsiteX64" fmla="*/ 5155950 w 5486172"/>
              <a:gd name="connsiteY64" fmla="*/ 1921354 h 4404104"/>
              <a:gd name="connsiteX65" fmla="*/ 5421427 w 5486172"/>
              <a:gd name="connsiteY65" fmla="*/ 1964934 h 4404104"/>
              <a:gd name="connsiteX66" fmla="*/ 5465297 w 5486172"/>
              <a:gd name="connsiteY66" fmla="*/ 1714660 h 4404104"/>
              <a:gd name="connsiteX0" fmla="*/ 5465297 w 5486172"/>
              <a:gd name="connsiteY0" fmla="*/ 1714660 h 4404104"/>
              <a:gd name="connsiteX1" fmla="*/ 5141616 w 5486172"/>
              <a:gd name="connsiteY1" fmla="*/ 1488083 h 4404104"/>
              <a:gd name="connsiteX2" fmla="*/ 4906253 w 5486172"/>
              <a:gd name="connsiteY2" fmla="*/ 1372512 h 4404104"/>
              <a:gd name="connsiteX3" fmla="*/ 4737014 w 5486172"/>
              <a:gd name="connsiteY3" fmla="*/ 1706568 h 4404104"/>
              <a:gd name="connsiteX4" fmla="*/ 4474948 w 5486172"/>
              <a:gd name="connsiteY4" fmla="*/ 2044872 h 4404104"/>
              <a:gd name="connsiteX5" fmla="*/ 4356688 w 5486172"/>
              <a:gd name="connsiteY5" fmla="*/ 2297286 h 4404104"/>
              <a:gd name="connsiteX6" fmla="*/ 3953793 w 5486172"/>
              <a:gd name="connsiteY6" fmla="*/ 2461122 h 4404104"/>
              <a:gd name="connsiteX7" fmla="*/ 3498933 w 5486172"/>
              <a:gd name="connsiteY7" fmla="*/ 2499587 h 4404104"/>
              <a:gd name="connsiteX8" fmla="*/ 3053871 w 5486172"/>
              <a:gd name="connsiteY8" fmla="*/ 2551694 h 4404104"/>
              <a:gd name="connsiteX9" fmla="*/ 2859662 w 5486172"/>
              <a:gd name="connsiteY9" fmla="*/ 2143538 h 4404104"/>
              <a:gd name="connsiteX10" fmla="*/ 2989134 w 5486172"/>
              <a:gd name="connsiteY10" fmla="*/ 1803672 h 4404104"/>
              <a:gd name="connsiteX11" fmla="*/ 2807410 w 5486172"/>
              <a:gd name="connsiteY11" fmla="*/ 1600244 h 4404104"/>
              <a:gd name="connsiteX12" fmla="*/ 2794926 w 5486172"/>
              <a:gd name="connsiteY12" fmla="*/ 1382886 h 4404104"/>
              <a:gd name="connsiteX13" fmla="*/ 2932346 w 5486172"/>
              <a:gd name="connsiteY13" fmla="*/ 1252980 h 4404104"/>
              <a:gd name="connsiteX14" fmla="*/ 3019364 w 5486172"/>
              <a:gd name="connsiteY14" fmla="*/ 1337310 h 4404104"/>
              <a:gd name="connsiteX15" fmla="*/ 3167159 w 5486172"/>
              <a:gd name="connsiteY15" fmla="*/ 1140125 h 4404104"/>
              <a:gd name="connsiteX16" fmla="*/ 3049882 w 5486172"/>
              <a:gd name="connsiteY16" fmla="*/ 879909 h 4404104"/>
              <a:gd name="connsiteX17" fmla="*/ 2972950 w 5486172"/>
              <a:gd name="connsiteY17" fmla="*/ 686971 h 4404104"/>
              <a:gd name="connsiteX18" fmla="*/ 2794926 w 5486172"/>
              <a:gd name="connsiteY18" fmla="*/ 573683 h 4404104"/>
              <a:gd name="connsiteX19" fmla="*/ 3012138 w 5486172"/>
              <a:gd name="connsiteY19" fmla="*/ 570706 h 4404104"/>
              <a:gd name="connsiteX20" fmla="*/ 3029595 w 5486172"/>
              <a:gd name="connsiteY20" fmla="*/ 436118 h 4404104"/>
              <a:gd name="connsiteX21" fmla="*/ 2926392 w 5486172"/>
              <a:gd name="connsiteY21" fmla="*/ 262342 h 4404104"/>
              <a:gd name="connsiteX22" fmla="*/ 2725652 w 5486172"/>
              <a:gd name="connsiteY22" fmla="*/ 182289 h 4404104"/>
              <a:gd name="connsiteX23" fmla="*/ 2244667 w 5486172"/>
              <a:gd name="connsiteY23" fmla="*/ 96253 h 4404104"/>
              <a:gd name="connsiteX24" fmla="*/ 1920986 w 5486172"/>
              <a:gd name="connsiteY24" fmla="*/ 47701 h 4404104"/>
              <a:gd name="connsiteX25" fmla="*/ 1726777 w 5486172"/>
              <a:gd name="connsiteY25" fmla="*/ 371382 h 4404104"/>
              <a:gd name="connsiteX26" fmla="*/ 1403095 w 5486172"/>
              <a:gd name="connsiteY26" fmla="*/ 452302 h 4404104"/>
              <a:gd name="connsiteX27" fmla="*/ 1192703 w 5486172"/>
              <a:gd name="connsiteY27" fmla="*/ 452302 h 4404104"/>
              <a:gd name="connsiteX28" fmla="*/ 1500200 w 5486172"/>
              <a:gd name="connsiteY28" fmla="*/ 266186 h 4404104"/>
              <a:gd name="connsiteX29" fmla="*/ 1532568 w 5486172"/>
              <a:gd name="connsiteY29" fmla="*/ 15332 h 4404104"/>
              <a:gd name="connsiteX30" fmla="*/ 1160334 w 5486172"/>
              <a:gd name="connsiteY30" fmla="*/ 71977 h 4404104"/>
              <a:gd name="connsiteX31" fmla="*/ 1014678 w 5486172"/>
              <a:gd name="connsiteY31" fmla="*/ 436118 h 4404104"/>
              <a:gd name="connsiteX32" fmla="*/ 852837 w 5486172"/>
              <a:gd name="connsiteY32" fmla="*/ 549407 h 4404104"/>
              <a:gd name="connsiteX33" fmla="*/ 618312 w 5486172"/>
              <a:gd name="connsiteY33" fmla="*/ 758816 h 4404104"/>
              <a:gd name="connsiteX34" fmla="*/ 515111 w 5486172"/>
              <a:gd name="connsiteY34" fmla="*/ 477446 h 4404104"/>
              <a:gd name="connsiteX35" fmla="*/ 439450 w 5486172"/>
              <a:gd name="connsiteY35" fmla="*/ 639835 h 4404104"/>
              <a:gd name="connsiteX36" fmla="*/ 286395 w 5486172"/>
              <a:gd name="connsiteY36" fmla="*/ 1083481 h 4404104"/>
              <a:gd name="connsiteX37" fmla="*/ 229750 w 5486172"/>
              <a:gd name="connsiteY37" fmla="*/ 1390978 h 4404104"/>
              <a:gd name="connsiteX38" fmla="*/ 173106 w 5486172"/>
              <a:gd name="connsiteY38" fmla="*/ 1876501 h 4404104"/>
              <a:gd name="connsiteX39" fmla="*/ 2046 w 5486172"/>
              <a:gd name="connsiteY39" fmla="*/ 2682728 h 4404104"/>
              <a:gd name="connsiteX40" fmla="*/ 79845 w 5486172"/>
              <a:gd name="connsiteY40" fmla="*/ 3205154 h 4404104"/>
              <a:gd name="connsiteX41" fmla="*/ 96318 w 5486172"/>
              <a:gd name="connsiteY41" fmla="*/ 3679175 h 4404104"/>
              <a:gd name="connsiteX42" fmla="*/ 332115 w 5486172"/>
              <a:gd name="connsiteY42" fmla="*/ 3732120 h 4404104"/>
              <a:gd name="connsiteX43" fmla="*/ 262118 w 5486172"/>
              <a:gd name="connsiteY43" fmla="*/ 4117994 h 4404104"/>
              <a:gd name="connsiteX44" fmla="*/ 305267 w 5486172"/>
              <a:gd name="connsiteY44" fmla="*/ 4399077 h 4404104"/>
              <a:gd name="connsiteX45" fmla="*/ 736572 w 5486172"/>
              <a:gd name="connsiteY45" fmla="*/ 4303389 h 4404104"/>
              <a:gd name="connsiteX46" fmla="*/ 1091754 w 5486172"/>
              <a:gd name="connsiteY46" fmla="*/ 4367980 h 4404104"/>
              <a:gd name="connsiteX47" fmla="*/ 1273623 w 5486172"/>
              <a:gd name="connsiteY47" fmla="*/ 4118977 h 4404104"/>
              <a:gd name="connsiteX48" fmla="*/ 1416591 w 5486172"/>
              <a:gd name="connsiteY48" fmla="*/ 3850380 h 4404104"/>
              <a:gd name="connsiteX49" fmla="*/ 1605396 w 5486172"/>
              <a:gd name="connsiteY49" fmla="*/ 3842865 h 4404104"/>
              <a:gd name="connsiteX50" fmla="*/ 1670133 w 5486172"/>
              <a:gd name="connsiteY50" fmla="*/ 3681024 h 4404104"/>
              <a:gd name="connsiteX51" fmla="*/ 1872433 w 5486172"/>
              <a:gd name="connsiteY51" fmla="*/ 3381619 h 4404104"/>
              <a:gd name="connsiteX52" fmla="*/ 2090918 w 5486172"/>
              <a:gd name="connsiteY52" fmla="*/ 3583920 h 4404104"/>
              <a:gd name="connsiteX53" fmla="*/ 2409919 w 5486172"/>
              <a:gd name="connsiteY53" fmla="*/ 3628918 h 4404104"/>
              <a:gd name="connsiteX54" fmla="*/ 2600717 w 5486172"/>
              <a:gd name="connsiteY54" fmla="*/ 4004706 h 4404104"/>
              <a:gd name="connsiteX55" fmla="*/ 2883938 w 5486172"/>
              <a:gd name="connsiteY55" fmla="*/ 3705301 h 4404104"/>
              <a:gd name="connsiteX56" fmla="*/ 3094331 w 5486172"/>
              <a:gd name="connsiteY56" fmla="*/ 3778129 h 4404104"/>
              <a:gd name="connsiteX57" fmla="*/ 3401828 w 5486172"/>
              <a:gd name="connsiteY57" fmla="*/ 3449043 h 4404104"/>
              <a:gd name="connsiteX58" fmla="*/ 3557571 w 5486172"/>
              <a:gd name="connsiteY58" fmla="*/ 3282232 h 4404104"/>
              <a:gd name="connsiteX59" fmla="*/ 3838798 w 5486172"/>
              <a:gd name="connsiteY59" fmla="*/ 3066030 h 4404104"/>
              <a:gd name="connsiteX60" fmla="*/ 4170572 w 5486172"/>
              <a:gd name="connsiteY60" fmla="*/ 2831361 h 4404104"/>
              <a:gd name="connsiteX61" fmla="*/ 4377555 w 5486172"/>
              <a:gd name="connsiteY61" fmla="*/ 2549122 h 4404104"/>
              <a:gd name="connsiteX62" fmla="*/ 4552313 w 5486172"/>
              <a:gd name="connsiteY62" fmla="*/ 2361011 h 4404104"/>
              <a:gd name="connsiteX63" fmla="*/ 4826026 w 5486172"/>
              <a:gd name="connsiteY63" fmla="*/ 2224458 h 4404104"/>
              <a:gd name="connsiteX64" fmla="*/ 5155950 w 5486172"/>
              <a:gd name="connsiteY64" fmla="*/ 1921354 h 4404104"/>
              <a:gd name="connsiteX65" fmla="*/ 5421427 w 5486172"/>
              <a:gd name="connsiteY65" fmla="*/ 1964934 h 4404104"/>
              <a:gd name="connsiteX66" fmla="*/ 5465297 w 5486172"/>
              <a:gd name="connsiteY66" fmla="*/ 1714660 h 4404104"/>
              <a:gd name="connsiteX0" fmla="*/ 5465297 w 5486172"/>
              <a:gd name="connsiteY0" fmla="*/ 1714660 h 4404104"/>
              <a:gd name="connsiteX1" fmla="*/ 5141616 w 5486172"/>
              <a:gd name="connsiteY1" fmla="*/ 1488083 h 4404104"/>
              <a:gd name="connsiteX2" fmla="*/ 4906253 w 5486172"/>
              <a:gd name="connsiteY2" fmla="*/ 1372512 h 4404104"/>
              <a:gd name="connsiteX3" fmla="*/ 4737014 w 5486172"/>
              <a:gd name="connsiteY3" fmla="*/ 1706568 h 4404104"/>
              <a:gd name="connsiteX4" fmla="*/ 4474948 w 5486172"/>
              <a:gd name="connsiteY4" fmla="*/ 2044872 h 4404104"/>
              <a:gd name="connsiteX5" fmla="*/ 4356688 w 5486172"/>
              <a:gd name="connsiteY5" fmla="*/ 2297286 h 4404104"/>
              <a:gd name="connsiteX6" fmla="*/ 3953793 w 5486172"/>
              <a:gd name="connsiteY6" fmla="*/ 2461122 h 4404104"/>
              <a:gd name="connsiteX7" fmla="*/ 3498933 w 5486172"/>
              <a:gd name="connsiteY7" fmla="*/ 2499587 h 4404104"/>
              <a:gd name="connsiteX8" fmla="*/ 3053871 w 5486172"/>
              <a:gd name="connsiteY8" fmla="*/ 2551694 h 4404104"/>
              <a:gd name="connsiteX9" fmla="*/ 2859662 w 5486172"/>
              <a:gd name="connsiteY9" fmla="*/ 2143538 h 4404104"/>
              <a:gd name="connsiteX10" fmla="*/ 2989134 w 5486172"/>
              <a:gd name="connsiteY10" fmla="*/ 1803672 h 4404104"/>
              <a:gd name="connsiteX11" fmla="*/ 2807410 w 5486172"/>
              <a:gd name="connsiteY11" fmla="*/ 1600244 h 4404104"/>
              <a:gd name="connsiteX12" fmla="*/ 2794926 w 5486172"/>
              <a:gd name="connsiteY12" fmla="*/ 1382886 h 4404104"/>
              <a:gd name="connsiteX13" fmla="*/ 2932346 w 5486172"/>
              <a:gd name="connsiteY13" fmla="*/ 1252980 h 4404104"/>
              <a:gd name="connsiteX14" fmla="*/ 3019364 w 5486172"/>
              <a:gd name="connsiteY14" fmla="*/ 1337310 h 4404104"/>
              <a:gd name="connsiteX15" fmla="*/ 3167159 w 5486172"/>
              <a:gd name="connsiteY15" fmla="*/ 1140125 h 4404104"/>
              <a:gd name="connsiteX16" fmla="*/ 3049882 w 5486172"/>
              <a:gd name="connsiteY16" fmla="*/ 879909 h 4404104"/>
              <a:gd name="connsiteX17" fmla="*/ 2972950 w 5486172"/>
              <a:gd name="connsiteY17" fmla="*/ 686971 h 4404104"/>
              <a:gd name="connsiteX18" fmla="*/ 2794926 w 5486172"/>
              <a:gd name="connsiteY18" fmla="*/ 573683 h 4404104"/>
              <a:gd name="connsiteX19" fmla="*/ 3012138 w 5486172"/>
              <a:gd name="connsiteY19" fmla="*/ 570706 h 4404104"/>
              <a:gd name="connsiteX20" fmla="*/ 3029595 w 5486172"/>
              <a:gd name="connsiteY20" fmla="*/ 436118 h 4404104"/>
              <a:gd name="connsiteX21" fmla="*/ 2926392 w 5486172"/>
              <a:gd name="connsiteY21" fmla="*/ 262342 h 4404104"/>
              <a:gd name="connsiteX22" fmla="*/ 2725652 w 5486172"/>
              <a:gd name="connsiteY22" fmla="*/ 182289 h 4404104"/>
              <a:gd name="connsiteX23" fmla="*/ 2260995 w 5486172"/>
              <a:gd name="connsiteY23" fmla="*/ 141973 h 4404104"/>
              <a:gd name="connsiteX24" fmla="*/ 1920986 w 5486172"/>
              <a:gd name="connsiteY24" fmla="*/ 47701 h 4404104"/>
              <a:gd name="connsiteX25" fmla="*/ 1726777 w 5486172"/>
              <a:gd name="connsiteY25" fmla="*/ 371382 h 4404104"/>
              <a:gd name="connsiteX26" fmla="*/ 1403095 w 5486172"/>
              <a:gd name="connsiteY26" fmla="*/ 452302 h 4404104"/>
              <a:gd name="connsiteX27" fmla="*/ 1192703 w 5486172"/>
              <a:gd name="connsiteY27" fmla="*/ 452302 h 4404104"/>
              <a:gd name="connsiteX28" fmla="*/ 1500200 w 5486172"/>
              <a:gd name="connsiteY28" fmla="*/ 266186 h 4404104"/>
              <a:gd name="connsiteX29" fmla="*/ 1532568 w 5486172"/>
              <a:gd name="connsiteY29" fmla="*/ 15332 h 4404104"/>
              <a:gd name="connsiteX30" fmla="*/ 1160334 w 5486172"/>
              <a:gd name="connsiteY30" fmla="*/ 71977 h 4404104"/>
              <a:gd name="connsiteX31" fmla="*/ 1014678 w 5486172"/>
              <a:gd name="connsiteY31" fmla="*/ 436118 h 4404104"/>
              <a:gd name="connsiteX32" fmla="*/ 852837 w 5486172"/>
              <a:gd name="connsiteY32" fmla="*/ 549407 h 4404104"/>
              <a:gd name="connsiteX33" fmla="*/ 618312 w 5486172"/>
              <a:gd name="connsiteY33" fmla="*/ 758816 h 4404104"/>
              <a:gd name="connsiteX34" fmla="*/ 515111 w 5486172"/>
              <a:gd name="connsiteY34" fmla="*/ 477446 h 4404104"/>
              <a:gd name="connsiteX35" fmla="*/ 439450 w 5486172"/>
              <a:gd name="connsiteY35" fmla="*/ 639835 h 4404104"/>
              <a:gd name="connsiteX36" fmla="*/ 286395 w 5486172"/>
              <a:gd name="connsiteY36" fmla="*/ 1083481 h 4404104"/>
              <a:gd name="connsiteX37" fmla="*/ 229750 w 5486172"/>
              <a:gd name="connsiteY37" fmla="*/ 1390978 h 4404104"/>
              <a:gd name="connsiteX38" fmla="*/ 173106 w 5486172"/>
              <a:gd name="connsiteY38" fmla="*/ 1876501 h 4404104"/>
              <a:gd name="connsiteX39" fmla="*/ 2046 w 5486172"/>
              <a:gd name="connsiteY39" fmla="*/ 2682728 h 4404104"/>
              <a:gd name="connsiteX40" fmla="*/ 79845 w 5486172"/>
              <a:gd name="connsiteY40" fmla="*/ 3205154 h 4404104"/>
              <a:gd name="connsiteX41" fmla="*/ 96318 w 5486172"/>
              <a:gd name="connsiteY41" fmla="*/ 3679175 h 4404104"/>
              <a:gd name="connsiteX42" fmla="*/ 332115 w 5486172"/>
              <a:gd name="connsiteY42" fmla="*/ 3732120 h 4404104"/>
              <a:gd name="connsiteX43" fmla="*/ 262118 w 5486172"/>
              <a:gd name="connsiteY43" fmla="*/ 4117994 h 4404104"/>
              <a:gd name="connsiteX44" fmla="*/ 305267 w 5486172"/>
              <a:gd name="connsiteY44" fmla="*/ 4399077 h 4404104"/>
              <a:gd name="connsiteX45" fmla="*/ 736572 w 5486172"/>
              <a:gd name="connsiteY45" fmla="*/ 4303389 h 4404104"/>
              <a:gd name="connsiteX46" fmla="*/ 1091754 w 5486172"/>
              <a:gd name="connsiteY46" fmla="*/ 4367980 h 4404104"/>
              <a:gd name="connsiteX47" fmla="*/ 1273623 w 5486172"/>
              <a:gd name="connsiteY47" fmla="*/ 4118977 h 4404104"/>
              <a:gd name="connsiteX48" fmla="*/ 1416591 w 5486172"/>
              <a:gd name="connsiteY48" fmla="*/ 3850380 h 4404104"/>
              <a:gd name="connsiteX49" fmla="*/ 1605396 w 5486172"/>
              <a:gd name="connsiteY49" fmla="*/ 3842865 h 4404104"/>
              <a:gd name="connsiteX50" fmla="*/ 1670133 w 5486172"/>
              <a:gd name="connsiteY50" fmla="*/ 3681024 h 4404104"/>
              <a:gd name="connsiteX51" fmla="*/ 1872433 w 5486172"/>
              <a:gd name="connsiteY51" fmla="*/ 3381619 h 4404104"/>
              <a:gd name="connsiteX52" fmla="*/ 2090918 w 5486172"/>
              <a:gd name="connsiteY52" fmla="*/ 3583920 h 4404104"/>
              <a:gd name="connsiteX53" fmla="*/ 2409919 w 5486172"/>
              <a:gd name="connsiteY53" fmla="*/ 3628918 h 4404104"/>
              <a:gd name="connsiteX54" fmla="*/ 2600717 w 5486172"/>
              <a:gd name="connsiteY54" fmla="*/ 4004706 h 4404104"/>
              <a:gd name="connsiteX55" fmla="*/ 2883938 w 5486172"/>
              <a:gd name="connsiteY55" fmla="*/ 3705301 h 4404104"/>
              <a:gd name="connsiteX56" fmla="*/ 3094331 w 5486172"/>
              <a:gd name="connsiteY56" fmla="*/ 3778129 h 4404104"/>
              <a:gd name="connsiteX57" fmla="*/ 3401828 w 5486172"/>
              <a:gd name="connsiteY57" fmla="*/ 3449043 h 4404104"/>
              <a:gd name="connsiteX58" fmla="*/ 3557571 w 5486172"/>
              <a:gd name="connsiteY58" fmla="*/ 3282232 h 4404104"/>
              <a:gd name="connsiteX59" fmla="*/ 3838798 w 5486172"/>
              <a:gd name="connsiteY59" fmla="*/ 3066030 h 4404104"/>
              <a:gd name="connsiteX60" fmla="*/ 4170572 w 5486172"/>
              <a:gd name="connsiteY60" fmla="*/ 2831361 h 4404104"/>
              <a:gd name="connsiteX61" fmla="*/ 4377555 w 5486172"/>
              <a:gd name="connsiteY61" fmla="*/ 2549122 h 4404104"/>
              <a:gd name="connsiteX62" fmla="*/ 4552313 w 5486172"/>
              <a:gd name="connsiteY62" fmla="*/ 2361011 h 4404104"/>
              <a:gd name="connsiteX63" fmla="*/ 4826026 w 5486172"/>
              <a:gd name="connsiteY63" fmla="*/ 2224458 h 4404104"/>
              <a:gd name="connsiteX64" fmla="*/ 5155950 w 5486172"/>
              <a:gd name="connsiteY64" fmla="*/ 1921354 h 4404104"/>
              <a:gd name="connsiteX65" fmla="*/ 5421427 w 5486172"/>
              <a:gd name="connsiteY65" fmla="*/ 1964934 h 4404104"/>
              <a:gd name="connsiteX66" fmla="*/ 5465297 w 5486172"/>
              <a:gd name="connsiteY66" fmla="*/ 1714660 h 4404104"/>
              <a:gd name="connsiteX0" fmla="*/ 5465297 w 5486172"/>
              <a:gd name="connsiteY0" fmla="*/ 1714660 h 4404104"/>
              <a:gd name="connsiteX1" fmla="*/ 5141616 w 5486172"/>
              <a:gd name="connsiteY1" fmla="*/ 1488083 h 4404104"/>
              <a:gd name="connsiteX2" fmla="*/ 4906253 w 5486172"/>
              <a:gd name="connsiteY2" fmla="*/ 1372512 h 4404104"/>
              <a:gd name="connsiteX3" fmla="*/ 4737014 w 5486172"/>
              <a:gd name="connsiteY3" fmla="*/ 1706568 h 4404104"/>
              <a:gd name="connsiteX4" fmla="*/ 4474948 w 5486172"/>
              <a:gd name="connsiteY4" fmla="*/ 2044872 h 4404104"/>
              <a:gd name="connsiteX5" fmla="*/ 4356688 w 5486172"/>
              <a:gd name="connsiteY5" fmla="*/ 2297286 h 4404104"/>
              <a:gd name="connsiteX6" fmla="*/ 3953793 w 5486172"/>
              <a:gd name="connsiteY6" fmla="*/ 2461122 h 4404104"/>
              <a:gd name="connsiteX7" fmla="*/ 3498933 w 5486172"/>
              <a:gd name="connsiteY7" fmla="*/ 2499587 h 4404104"/>
              <a:gd name="connsiteX8" fmla="*/ 3053871 w 5486172"/>
              <a:gd name="connsiteY8" fmla="*/ 2551694 h 4404104"/>
              <a:gd name="connsiteX9" fmla="*/ 2859662 w 5486172"/>
              <a:gd name="connsiteY9" fmla="*/ 2143538 h 4404104"/>
              <a:gd name="connsiteX10" fmla="*/ 2989134 w 5486172"/>
              <a:gd name="connsiteY10" fmla="*/ 1803672 h 4404104"/>
              <a:gd name="connsiteX11" fmla="*/ 2807410 w 5486172"/>
              <a:gd name="connsiteY11" fmla="*/ 1600244 h 4404104"/>
              <a:gd name="connsiteX12" fmla="*/ 2794926 w 5486172"/>
              <a:gd name="connsiteY12" fmla="*/ 1382886 h 4404104"/>
              <a:gd name="connsiteX13" fmla="*/ 2932346 w 5486172"/>
              <a:gd name="connsiteY13" fmla="*/ 1252980 h 4404104"/>
              <a:gd name="connsiteX14" fmla="*/ 3019364 w 5486172"/>
              <a:gd name="connsiteY14" fmla="*/ 1337310 h 4404104"/>
              <a:gd name="connsiteX15" fmla="*/ 3167159 w 5486172"/>
              <a:gd name="connsiteY15" fmla="*/ 1140125 h 4404104"/>
              <a:gd name="connsiteX16" fmla="*/ 3049882 w 5486172"/>
              <a:gd name="connsiteY16" fmla="*/ 879909 h 4404104"/>
              <a:gd name="connsiteX17" fmla="*/ 2972950 w 5486172"/>
              <a:gd name="connsiteY17" fmla="*/ 686971 h 4404104"/>
              <a:gd name="connsiteX18" fmla="*/ 2794926 w 5486172"/>
              <a:gd name="connsiteY18" fmla="*/ 573683 h 4404104"/>
              <a:gd name="connsiteX19" fmla="*/ 3012138 w 5486172"/>
              <a:gd name="connsiteY19" fmla="*/ 570706 h 4404104"/>
              <a:gd name="connsiteX20" fmla="*/ 3029595 w 5486172"/>
              <a:gd name="connsiteY20" fmla="*/ 436118 h 4404104"/>
              <a:gd name="connsiteX21" fmla="*/ 2926392 w 5486172"/>
              <a:gd name="connsiteY21" fmla="*/ 262342 h 4404104"/>
              <a:gd name="connsiteX22" fmla="*/ 2725652 w 5486172"/>
              <a:gd name="connsiteY22" fmla="*/ 182289 h 4404104"/>
              <a:gd name="connsiteX23" fmla="*/ 2260995 w 5486172"/>
              <a:gd name="connsiteY23" fmla="*/ 141973 h 4404104"/>
              <a:gd name="connsiteX24" fmla="*/ 1979769 w 5486172"/>
              <a:gd name="connsiteY24" fmla="*/ 86890 h 4404104"/>
              <a:gd name="connsiteX25" fmla="*/ 1726777 w 5486172"/>
              <a:gd name="connsiteY25" fmla="*/ 371382 h 4404104"/>
              <a:gd name="connsiteX26" fmla="*/ 1403095 w 5486172"/>
              <a:gd name="connsiteY26" fmla="*/ 452302 h 4404104"/>
              <a:gd name="connsiteX27" fmla="*/ 1192703 w 5486172"/>
              <a:gd name="connsiteY27" fmla="*/ 452302 h 4404104"/>
              <a:gd name="connsiteX28" fmla="*/ 1500200 w 5486172"/>
              <a:gd name="connsiteY28" fmla="*/ 266186 h 4404104"/>
              <a:gd name="connsiteX29" fmla="*/ 1532568 w 5486172"/>
              <a:gd name="connsiteY29" fmla="*/ 15332 h 4404104"/>
              <a:gd name="connsiteX30" fmla="*/ 1160334 w 5486172"/>
              <a:gd name="connsiteY30" fmla="*/ 71977 h 4404104"/>
              <a:gd name="connsiteX31" fmla="*/ 1014678 w 5486172"/>
              <a:gd name="connsiteY31" fmla="*/ 436118 h 4404104"/>
              <a:gd name="connsiteX32" fmla="*/ 852837 w 5486172"/>
              <a:gd name="connsiteY32" fmla="*/ 549407 h 4404104"/>
              <a:gd name="connsiteX33" fmla="*/ 618312 w 5486172"/>
              <a:gd name="connsiteY33" fmla="*/ 758816 h 4404104"/>
              <a:gd name="connsiteX34" fmla="*/ 515111 w 5486172"/>
              <a:gd name="connsiteY34" fmla="*/ 477446 h 4404104"/>
              <a:gd name="connsiteX35" fmla="*/ 439450 w 5486172"/>
              <a:gd name="connsiteY35" fmla="*/ 639835 h 4404104"/>
              <a:gd name="connsiteX36" fmla="*/ 286395 w 5486172"/>
              <a:gd name="connsiteY36" fmla="*/ 1083481 h 4404104"/>
              <a:gd name="connsiteX37" fmla="*/ 229750 w 5486172"/>
              <a:gd name="connsiteY37" fmla="*/ 1390978 h 4404104"/>
              <a:gd name="connsiteX38" fmla="*/ 173106 w 5486172"/>
              <a:gd name="connsiteY38" fmla="*/ 1876501 h 4404104"/>
              <a:gd name="connsiteX39" fmla="*/ 2046 w 5486172"/>
              <a:gd name="connsiteY39" fmla="*/ 2682728 h 4404104"/>
              <a:gd name="connsiteX40" fmla="*/ 79845 w 5486172"/>
              <a:gd name="connsiteY40" fmla="*/ 3205154 h 4404104"/>
              <a:gd name="connsiteX41" fmla="*/ 96318 w 5486172"/>
              <a:gd name="connsiteY41" fmla="*/ 3679175 h 4404104"/>
              <a:gd name="connsiteX42" fmla="*/ 332115 w 5486172"/>
              <a:gd name="connsiteY42" fmla="*/ 3732120 h 4404104"/>
              <a:gd name="connsiteX43" fmla="*/ 262118 w 5486172"/>
              <a:gd name="connsiteY43" fmla="*/ 4117994 h 4404104"/>
              <a:gd name="connsiteX44" fmla="*/ 305267 w 5486172"/>
              <a:gd name="connsiteY44" fmla="*/ 4399077 h 4404104"/>
              <a:gd name="connsiteX45" fmla="*/ 736572 w 5486172"/>
              <a:gd name="connsiteY45" fmla="*/ 4303389 h 4404104"/>
              <a:gd name="connsiteX46" fmla="*/ 1091754 w 5486172"/>
              <a:gd name="connsiteY46" fmla="*/ 4367980 h 4404104"/>
              <a:gd name="connsiteX47" fmla="*/ 1273623 w 5486172"/>
              <a:gd name="connsiteY47" fmla="*/ 4118977 h 4404104"/>
              <a:gd name="connsiteX48" fmla="*/ 1416591 w 5486172"/>
              <a:gd name="connsiteY48" fmla="*/ 3850380 h 4404104"/>
              <a:gd name="connsiteX49" fmla="*/ 1605396 w 5486172"/>
              <a:gd name="connsiteY49" fmla="*/ 3842865 h 4404104"/>
              <a:gd name="connsiteX50" fmla="*/ 1670133 w 5486172"/>
              <a:gd name="connsiteY50" fmla="*/ 3681024 h 4404104"/>
              <a:gd name="connsiteX51" fmla="*/ 1872433 w 5486172"/>
              <a:gd name="connsiteY51" fmla="*/ 3381619 h 4404104"/>
              <a:gd name="connsiteX52" fmla="*/ 2090918 w 5486172"/>
              <a:gd name="connsiteY52" fmla="*/ 3583920 h 4404104"/>
              <a:gd name="connsiteX53" fmla="*/ 2409919 w 5486172"/>
              <a:gd name="connsiteY53" fmla="*/ 3628918 h 4404104"/>
              <a:gd name="connsiteX54" fmla="*/ 2600717 w 5486172"/>
              <a:gd name="connsiteY54" fmla="*/ 4004706 h 4404104"/>
              <a:gd name="connsiteX55" fmla="*/ 2883938 w 5486172"/>
              <a:gd name="connsiteY55" fmla="*/ 3705301 h 4404104"/>
              <a:gd name="connsiteX56" fmla="*/ 3094331 w 5486172"/>
              <a:gd name="connsiteY56" fmla="*/ 3778129 h 4404104"/>
              <a:gd name="connsiteX57" fmla="*/ 3401828 w 5486172"/>
              <a:gd name="connsiteY57" fmla="*/ 3449043 h 4404104"/>
              <a:gd name="connsiteX58" fmla="*/ 3557571 w 5486172"/>
              <a:gd name="connsiteY58" fmla="*/ 3282232 h 4404104"/>
              <a:gd name="connsiteX59" fmla="*/ 3838798 w 5486172"/>
              <a:gd name="connsiteY59" fmla="*/ 3066030 h 4404104"/>
              <a:gd name="connsiteX60" fmla="*/ 4170572 w 5486172"/>
              <a:gd name="connsiteY60" fmla="*/ 2831361 h 4404104"/>
              <a:gd name="connsiteX61" fmla="*/ 4377555 w 5486172"/>
              <a:gd name="connsiteY61" fmla="*/ 2549122 h 4404104"/>
              <a:gd name="connsiteX62" fmla="*/ 4552313 w 5486172"/>
              <a:gd name="connsiteY62" fmla="*/ 2361011 h 4404104"/>
              <a:gd name="connsiteX63" fmla="*/ 4826026 w 5486172"/>
              <a:gd name="connsiteY63" fmla="*/ 2224458 h 4404104"/>
              <a:gd name="connsiteX64" fmla="*/ 5155950 w 5486172"/>
              <a:gd name="connsiteY64" fmla="*/ 1921354 h 4404104"/>
              <a:gd name="connsiteX65" fmla="*/ 5421427 w 5486172"/>
              <a:gd name="connsiteY65" fmla="*/ 1964934 h 4404104"/>
              <a:gd name="connsiteX66" fmla="*/ 5465297 w 5486172"/>
              <a:gd name="connsiteY66" fmla="*/ 1714660 h 4404104"/>
              <a:gd name="connsiteX0" fmla="*/ 5465297 w 5486172"/>
              <a:gd name="connsiteY0" fmla="*/ 1714660 h 4404104"/>
              <a:gd name="connsiteX1" fmla="*/ 5141616 w 5486172"/>
              <a:gd name="connsiteY1" fmla="*/ 1488083 h 4404104"/>
              <a:gd name="connsiteX2" fmla="*/ 4906253 w 5486172"/>
              <a:gd name="connsiteY2" fmla="*/ 1372512 h 4404104"/>
              <a:gd name="connsiteX3" fmla="*/ 4737014 w 5486172"/>
              <a:gd name="connsiteY3" fmla="*/ 1706568 h 4404104"/>
              <a:gd name="connsiteX4" fmla="*/ 4474948 w 5486172"/>
              <a:gd name="connsiteY4" fmla="*/ 2044872 h 4404104"/>
              <a:gd name="connsiteX5" fmla="*/ 4356688 w 5486172"/>
              <a:gd name="connsiteY5" fmla="*/ 2297286 h 4404104"/>
              <a:gd name="connsiteX6" fmla="*/ 3953793 w 5486172"/>
              <a:gd name="connsiteY6" fmla="*/ 2461122 h 4404104"/>
              <a:gd name="connsiteX7" fmla="*/ 3498933 w 5486172"/>
              <a:gd name="connsiteY7" fmla="*/ 2499587 h 4404104"/>
              <a:gd name="connsiteX8" fmla="*/ 3053871 w 5486172"/>
              <a:gd name="connsiteY8" fmla="*/ 2551694 h 4404104"/>
              <a:gd name="connsiteX9" fmla="*/ 2859662 w 5486172"/>
              <a:gd name="connsiteY9" fmla="*/ 2143538 h 4404104"/>
              <a:gd name="connsiteX10" fmla="*/ 2989134 w 5486172"/>
              <a:gd name="connsiteY10" fmla="*/ 1803672 h 4404104"/>
              <a:gd name="connsiteX11" fmla="*/ 2807410 w 5486172"/>
              <a:gd name="connsiteY11" fmla="*/ 1600244 h 4404104"/>
              <a:gd name="connsiteX12" fmla="*/ 2794926 w 5486172"/>
              <a:gd name="connsiteY12" fmla="*/ 1382886 h 4404104"/>
              <a:gd name="connsiteX13" fmla="*/ 2932346 w 5486172"/>
              <a:gd name="connsiteY13" fmla="*/ 1252980 h 4404104"/>
              <a:gd name="connsiteX14" fmla="*/ 3019364 w 5486172"/>
              <a:gd name="connsiteY14" fmla="*/ 1337310 h 4404104"/>
              <a:gd name="connsiteX15" fmla="*/ 3167159 w 5486172"/>
              <a:gd name="connsiteY15" fmla="*/ 1140125 h 4404104"/>
              <a:gd name="connsiteX16" fmla="*/ 3049882 w 5486172"/>
              <a:gd name="connsiteY16" fmla="*/ 879909 h 4404104"/>
              <a:gd name="connsiteX17" fmla="*/ 2972950 w 5486172"/>
              <a:gd name="connsiteY17" fmla="*/ 686971 h 4404104"/>
              <a:gd name="connsiteX18" fmla="*/ 2794926 w 5486172"/>
              <a:gd name="connsiteY18" fmla="*/ 573683 h 4404104"/>
              <a:gd name="connsiteX19" fmla="*/ 3012138 w 5486172"/>
              <a:gd name="connsiteY19" fmla="*/ 570706 h 4404104"/>
              <a:gd name="connsiteX20" fmla="*/ 3029595 w 5486172"/>
              <a:gd name="connsiteY20" fmla="*/ 436118 h 4404104"/>
              <a:gd name="connsiteX21" fmla="*/ 2926392 w 5486172"/>
              <a:gd name="connsiteY21" fmla="*/ 262342 h 4404104"/>
              <a:gd name="connsiteX22" fmla="*/ 2725652 w 5486172"/>
              <a:gd name="connsiteY22" fmla="*/ 182289 h 4404104"/>
              <a:gd name="connsiteX23" fmla="*/ 2260995 w 5486172"/>
              <a:gd name="connsiteY23" fmla="*/ 141973 h 4404104"/>
              <a:gd name="connsiteX24" fmla="*/ 1979769 w 5486172"/>
              <a:gd name="connsiteY24" fmla="*/ 86890 h 4404104"/>
              <a:gd name="connsiteX25" fmla="*/ 1726777 w 5486172"/>
              <a:gd name="connsiteY25" fmla="*/ 371382 h 4404104"/>
              <a:gd name="connsiteX26" fmla="*/ 1429221 w 5486172"/>
              <a:gd name="connsiteY26" fmla="*/ 491490 h 4404104"/>
              <a:gd name="connsiteX27" fmla="*/ 1192703 w 5486172"/>
              <a:gd name="connsiteY27" fmla="*/ 452302 h 4404104"/>
              <a:gd name="connsiteX28" fmla="*/ 1500200 w 5486172"/>
              <a:gd name="connsiteY28" fmla="*/ 266186 h 4404104"/>
              <a:gd name="connsiteX29" fmla="*/ 1532568 w 5486172"/>
              <a:gd name="connsiteY29" fmla="*/ 15332 h 4404104"/>
              <a:gd name="connsiteX30" fmla="*/ 1160334 w 5486172"/>
              <a:gd name="connsiteY30" fmla="*/ 71977 h 4404104"/>
              <a:gd name="connsiteX31" fmla="*/ 1014678 w 5486172"/>
              <a:gd name="connsiteY31" fmla="*/ 436118 h 4404104"/>
              <a:gd name="connsiteX32" fmla="*/ 852837 w 5486172"/>
              <a:gd name="connsiteY32" fmla="*/ 549407 h 4404104"/>
              <a:gd name="connsiteX33" fmla="*/ 618312 w 5486172"/>
              <a:gd name="connsiteY33" fmla="*/ 758816 h 4404104"/>
              <a:gd name="connsiteX34" fmla="*/ 515111 w 5486172"/>
              <a:gd name="connsiteY34" fmla="*/ 477446 h 4404104"/>
              <a:gd name="connsiteX35" fmla="*/ 439450 w 5486172"/>
              <a:gd name="connsiteY35" fmla="*/ 639835 h 4404104"/>
              <a:gd name="connsiteX36" fmla="*/ 286395 w 5486172"/>
              <a:gd name="connsiteY36" fmla="*/ 1083481 h 4404104"/>
              <a:gd name="connsiteX37" fmla="*/ 229750 w 5486172"/>
              <a:gd name="connsiteY37" fmla="*/ 1390978 h 4404104"/>
              <a:gd name="connsiteX38" fmla="*/ 173106 w 5486172"/>
              <a:gd name="connsiteY38" fmla="*/ 1876501 h 4404104"/>
              <a:gd name="connsiteX39" fmla="*/ 2046 w 5486172"/>
              <a:gd name="connsiteY39" fmla="*/ 2682728 h 4404104"/>
              <a:gd name="connsiteX40" fmla="*/ 79845 w 5486172"/>
              <a:gd name="connsiteY40" fmla="*/ 3205154 h 4404104"/>
              <a:gd name="connsiteX41" fmla="*/ 96318 w 5486172"/>
              <a:gd name="connsiteY41" fmla="*/ 3679175 h 4404104"/>
              <a:gd name="connsiteX42" fmla="*/ 332115 w 5486172"/>
              <a:gd name="connsiteY42" fmla="*/ 3732120 h 4404104"/>
              <a:gd name="connsiteX43" fmla="*/ 262118 w 5486172"/>
              <a:gd name="connsiteY43" fmla="*/ 4117994 h 4404104"/>
              <a:gd name="connsiteX44" fmla="*/ 305267 w 5486172"/>
              <a:gd name="connsiteY44" fmla="*/ 4399077 h 4404104"/>
              <a:gd name="connsiteX45" fmla="*/ 736572 w 5486172"/>
              <a:gd name="connsiteY45" fmla="*/ 4303389 h 4404104"/>
              <a:gd name="connsiteX46" fmla="*/ 1091754 w 5486172"/>
              <a:gd name="connsiteY46" fmla="*/ 4367980 h 4404104"/>
              <a:gd name="connsiteX47" fmla="*/ 1273623 w 5486172"/>
              <a:gd name="connsiteY47" fmla="*/ 4118977 h 4404104"/>
              <a:gd name="connsiteX48" fmla="*/ 1416591 w 5486172"/>
              <a:gd name="connsiteY48" fmla="*/ 3850380 h 4404104"/>
              <a:gd name="connsiteX49" fmla="*/ 1605396 w 5486172"/>
              <a:gd name="connsiteY49" fmla="*/ 3842865 h 4404104"/>
              <a:gd name="connsiteX50" fmla="*/ 1670133 w 5486172"/>
              <a:gd name="connsiteY50" fmla="*/ 3681024 h 4404104"/>
              <a:gd name="connsiteX51" fmla="*/ 1872433 w 5486172"/>
              <a:gd name="connsiteY51" fmla="*/ 3381619 h 4404104"/>
              <a:gd name="connsiteX52" fmla="*/ 2090918 w 5486172"/>
              <a:gd name="connsiteY52" fmla="*/ 3583920 h 4404104"/>
              <a:gd name="connsiteX53" fmla="*/ 2409919 w 5486172"/>
              <a:gd name="connsiteY53" fmla="*/ 3628918 h 4404104"/>
              <a:gd name="connsiteX54" fmla="*/ 2600717 w 5486172"/>
              <a:gd name="connsiteY54" fmla="*/ 4004706 h 4404104"/>
              <a:gd name="connsiteX55" fmla="*/ 2883938 w 5486172"/>
              <a:gd name="connsiteY55" fmla="*/ 3705301 h 4404104"/>
              <a:gd name="connsiteX56" fmla="*/ 3094331 w 5486172"/>
              <a:gd name="connsiteY56" fmla="*/ 3778129 h 4404104"/>
              <a:gd name="connsiteX57" fmla="*/ 3401828 w 5486172"/>
              <a:gd name="connsiteY57" fmla="*/ 3449043 h 4404104"/>
              <a:gd name="connsiteX58" fmla="*/ 3557571 w 5486172"/>
              <a:gd name="connsiteY58" fmla="*/ 3282232 h 4404104"/>
              <a:gd name="connsiteX59" fmla="*/ 3838798 w 5486172"/>
              <a:gd name="connsiteY59" fmla="*/ 3066030 h 4404104"/>
              <a:gd name="connsiteX60" fmla="*/ 4170572 w 5486172"/>
              <a:gd name="connsiteY60" fmla="*/ 2831361 h 4404104"/>
              <a:gd name="connsiteX61" fmla="*/ 4377555 w 5486172"/>
              <a:gd name="connsiteY61" fmla="*/ 2549122 h 4404104"/>
              <a:gd name="connsiteX62" fmla="*/ 4552313 w 5486172"/>
              <a:gd name="connsiteY62" fmla="*/ 2361011 h 4404104"/>
              <a:gd name="connsiteX63" fmla="*/ 4826026 w 5486172"/>
              <a:gd name="connsiteY63" fmla="*/ 2224458 h 4404104"/>
              <a:gd name="connsiteX64" fmla="*/ 5155950 w 5486172"/>
              <a:gd name="connsiteY64" fmla="*/ 1921354 h 4404104"/>
              <a:gd name="connsiteX65" fmla="*/ 5421427 w 5486172"/>
              <a:gd name="connsiteY65" fmla="*/ 1964934 h 4404104"/>
              <a:gd name="connsiteX66" fmla="*/ 5465297 w 5486172"/>
              <a:gd name="connsiteY66" fmla="*/ 1714660 h 4404104"/>
              <a:gd name="connsiteX0" fmla="*/ 5465297 w 5486172"/>
              <a:gd name="connsiteY0" fmla="*/ 1714660 h 4404104"/>
              <a:gd name="connsiteX1" fmla="*/ 5141616 w 5486172"/>
              <a:gd name="connsiteY1" fmla="*/ 1488083 h 4404104"/>
              <a:gd name="connsiteX2" fmla="*/ 4906253 w 5486172"/>
              <a:gd name="connsiteY2" fmla="*/ 1372512 h 4404104"/>
              <a:gd name="connsiteX3" fmla="*/ 4737014 w 5486172"/>
              <a:gd name="connsiteY3" fmla="*/ 1706568 h 4404104"/>
              <a:gd name="connsiteX4" fmla="*/ 4474948 w 5486172"/>
              <a:gd name="connsiteY4" fmla="*/ 2044872 h 4404104"/>
              <a:gd name="connsiteX5" fmla="*/ 4356688 w 5486172"/>
              <a:gd name="connsiteY5" fmla="*/ 2297286 h 4404104"/>
              <a:gd name="connsiteX6" fmla="*/ 3953793 w 5486172"/>
              <a:gd name="connsiteY6" fmla="*/ 2461122 h 4404104"/>
              <a:gd name="connsiteX7" fmla="*/ 3498933 w 5486172"/>
              <a:gd name="connsiteY7" fmla="*/ 2499587 h 4404104"/>
              <a:gd name="connsiteX8" fmla="*/ 3053871 w 5486172"/>
              <a:gd name="connsiteY8" fmla="*/ 2551694 h 4404104"/>
              <a:gd name="connsiteX9" fmla="*/ 2859662 w 5486172"/>
              <a:gd name="connsiteY9" fmla="*/ 2143538 h 4404104"/>
              <a:gd name="connsiteX10" fmla="*/ 2989134 w 5486172"/>
              <a:gd name="connsiteY10" fmla="*/ 1803672 h 4404104"/>
              <a:gd name="connsiteX11" fmla="*/ 2807410 w 5486172"/>
              <a:gd name="connsiteY11" fmla="*/ 1600244 h 4404104"/>
              <a:gd name="connsiteX12" fmla="*/ 2794926 w 5486172"/>
              <a:gd name="connsiteY12" fmla="*/ 1382886 h 4404104"/>
              <a:gd name="connsiteX13" fmla="*/ 2932346 w 5486172"/>
              <a:gd name="connsiteY13" fmla="*/ 1252980 h 4404104"/>
              <a:gd name="connsiteX14" fmla="*/ 3019364 w 5486172"/>
              <a:gd name="connsiteY14" fmla="*/ 1337310 h 4404104"/>
              <a:gd name="connsiteX15" fmla="*/ 3167159 w 5486172"/>
              <a:gd name="connsiteY15" fmla="*/ 1140125 h 4404104"/>
              <a:gd name="connsiteX16" fmla="*/ 3049882 w 5486172"/>
              <a:gd name="connsiteY16" fmla="*/ 879909 h 4404104"/>
              <a:gd name="connsiteX17" fmla="*/ 2972950 w 5486172"/>
              <a:gd name="connsiteY17" fmla="*/ 686971 h 4404104"/>
              <a:gd name="connsiteX18" fmla="*/ 2794926 w 5486172"/>
              <a:gd name="connsiteY18" fmla="*/ 573683 h 4404104"/>
              <a:gd name="connsiteX19" fmla="*/ 3012138 w 5486172"/>
              <a:gd name="connsiteY19" fmla="*/ 570706 h 4404104"/>
              <a:gd name="connsiteX20" fmla="*/ 3029595 w 5486172"/>
              <a:gd name="connsiteY20" fmla="*/ 436118 h 4404104"/>
              <a:gd name="connsiteX21" fmla="*/ 2926392 w 5486172"/>
              <a:gd name="connsiteY21" fmla="*/ 262342 h 4404104"/>
              <a:gd name="connsiteX22" fmla="*/ 2725652 w 5486172"/>
              <a:gd name="connsiteY22" fmla="*/ 182289 h 4404104"/>
              <a:gd name="connsiteX23" fmla="*/ 2260995 w 5486172"/>
              <a:gd name="connsiteY23" fmla="*/ 141973 h 4404104"/>
              <a:gd name="connsiteX24" fmla="*/ 1979769 w 5486172"/>
              <a:gd name="connsiteY24" fmla="*/ 86890 h 4404104"/>
              <a:gd name="connsiteX25" fmla="*/ 1726777 w 5486172"/>
              <a:gd name="connsiteY25" fmla="*/ 371382 h 4404104"/>
              <a:gd name="connsiteX26" fmla="*/ 1429221 w 5486172"/>
              <a:gd name="connsiteY26" fmla="*/ 491490 h 4404104"/>
              <a:gd name="connsiteX27" fmla="*/ 1195969 w 5486172"/>
              <a:gd name="connsiteY27" fmla="*/ 481694 h 4404104"/>
              <a:gd name="connsiteX28" fmla="*/ 1500200 w 5486172"/>
              <a:gd name="connsiteY28" fmla="*/ 266186 h 4404104"/>
              <a:gd name="connsiteX29" fmla="*/ 1532568 w 5486172"/>
              <a:gd name="connsiteY29" fmla="*/ 15332 h 4404104"/>
              <a:gd name="connsiteX30" fmla="*/ 1160334 w 5486172"/>
              <a:gd name="connsiteY30" fmla="*/ 71977 h 4404104"/>
              <a:gd name="connsiteX31" fmla="*/ 1014678 w 5486172"/>
              <a:gd name="connsiteY31" fmla="*/ 436118 h 4404104"/>
              <a:gd name="connsiteX32" fmla="*/ 852837 w 5486172"/>
              <a:gd name="connsiteY32" fmla="*/ 549407 h 4404104"/>
              <a:gd name="connsiteX33" fmla="*/ 618312 w 5486172"/>
              <a:gd name="connsiteY33" fmla="*/ 758816 h 4404104"/>
              <a:gd name="connsiteX34" fmla="*/ 515111 w 5486172"/>
              <a:gd name="connsiteY34" fmla="*/ 477446 h 4404104"/>
              <a:gd name="connsiteX35" fmla="*/ 439450 w 5486172"/>
              <a:gd name="connsiteY35" fmla="*/ 639835 h 4404104"/>
              <a:gd name="connsiteX36" fmla="*/ 286395 w 5486172"/>
              <a:gd name="connsiteY36" fmla="*/ 1083481 h 4404104"/>
              <a:gd name="connsiteX37" fmla="*/ 229750 w 5486172"/>
              <a:gd name="connsiteY37" fmla="*/ 1390978 h 4404104"/>
              <a:gd name="connsiteX38" fmla="*/ 173106 w 5486172"/>
              <a:gd name="connsiteY38" fmla="*/ 1876501 h 4404104"/>
              <a:gd name="connsiteX39" fmla="*/ 2046 w 5486172"/>
              <a:gd name="connsiteY39" fmla="*/ 2682728 h 4404104"/>
              <a:gd name="connsiteX40" fmla="*/ 79845 w 5486172"/>
              <a:gd name="connsiteY40" fmla="*/ 3205154 h 4404104"/>
              <a:gd name="connsiteX41" fmla="*/ 96318 w 5486172"/>
              <a:gd name="connsiteY41" fmla="*/ 3679175 h 4404104"/>
              <a:gd name="connsiteX42" fmla="*/ 332115 w 5486172"/>
              <a:gd name="connsiteY42" fmla="*/ 3732120 h 4404104"/>
              <a:gd name="connsiteX43" fmla="*/ 262118 w 5486172"/>
              <a:gd name="connsiteY43" fmla="*/ 4117994 h 4404104"/>
              <a:gd name="connsiteX44" fmla="*/ 305267 w 5486172"/>
              <a:gd name="connsiteY44" fmla="*/ 4399077 h 4404104"/>
              <a:gd name="connsiteX45" fmla="*/ 736572 w 5486172"/>
              <a:gd name="connsiteY45" fmla="*/ 4303389 h 4404104"/>
              <a:gd name="connsiteX46" fmla="*/ 1091754 w 5486172"/>
              <a:gd name="connsiteY46" fmla="*/ 4367980 h 4404104"/>
              <a:gd name="connsiteX47" fmla="*/ 1273623 w 5486172"/>
              <a:gd name="connsiteY47" fmla="*/ 4118977 h 4404104"/>
              <a:gd name="connsiteX48" fmla="*/ 1416591 w 5486172"/>
              <a:gd name="connsiteY48" fmla="*/ 3850380 h 4404104"/>
              <a:gd name="connsiteX49" fmla="*/ 1605396 w 5486172"/>
              <a:gd name="connsiteY49" fmla="*/ 3842865 h 4404104"/>
              <a:gd name="connsiteX50" fmla="*/ 1670133 w 5486172"/>
              <a:gd name="connsiteY50" fmla="*/ 3681024 h 4404104"/>
              <a:gd name="connsiteX51" fmla="*/ 1872433 w 5486172"/>
              <a:gd name="connsiteY51" fmla="*/ 3381619 h 4404104"/>
              <a:gd name="connsiteX52" fmla="*/ 2090918 w 5486172"/>
              <a:gd name="connsiteY52" fmla="*/ 3583920 h 4404104"/>
              <a:gd name="connsiteX53" fmla="*/ 2409919 w 5486172"/>
              <a:gd name="connsiteY53" fmla="*/ 3628918 h 4404104"/>
              <a:gd name="connsiteX54" fmla="*/ 2600717 w 5486172"/>
              <a:gd name="connsiteY54" fmla="*/ 4004706 h 4404104"/>
              <a:gd name="connsiteX55" fmla="*/ 2883938 w 5486172"/>
              <a:gd name="connsiteY55" fmla="*/ 3705301 h 4404104"/>
              <a:gd name="connsiteX56" fmla="*/ 3094331 w 5486172"/>
              <a:gd name="connsiteY56" fmla="*/ 3778129 h 4404104"/>
              <a:gd name="connsiteX57" fmla="*/ 3401828 w 5486172"/>
              <a:gd name="connsiteY57" fmla="*/ 3449043 h 4404104"/>
              <a:gd name="connsiteX58" fmla="*/ 3557571 w 5486172"/>
              <a:gd name="connsiteY58" fmla="*/ 3282232 h 4404104"/>
              <a:gd name="connsiteX59" fmla="*/ 3838798 w 5486172"/>
              <a:gd name="connsiteY59" fmla="*/ 3066030 h 4404104"/>
              <a:gd name="connsiteX60" fmla="*/ 4170572 w 5486172"/>
              <a:gd name="connsiteY60" fmla="*/ 2831361 h 4404104"/>
              <a:gd name="connsiteX61" fmla="*/ 4377555 w 5486172"/>
              <a:gd name="connsiteY61" fmla="*/ 2549122 h 4404104"/>
              <a:gd name="connsiteX62" fmla="*/ 4552313 w 5486172"/>
              <a:gd name="connsiteY62" fmla="*/ 2361011 h 4404104"/>
              <a:gd name="connsiteX63" fmla="*/ 4826026 w 5486172"/>
              <a:gd name="connsiteY63" fmla="*/ 2224458 h 4404104"/>
              <a:gd name="connsiteX64" fmla="*/ 5155950 w 5486172"/>
              <a:gd name="connsiteY64" fmla="*/ 1921354 h 4404104"/>
              <a:gd name="connsiteX65" fmla="*/ 5421427 w 5486172"/>
              <a:gd name="connsiteY65" fmla="*/ 1964934 h 4404104"/>
              <a:gd name="connsiteX66" fmla="*/ 5465297 w 5486172"/>
              <a:gd name="connsiteY66" fmla="*/ 1714660 h 4404104"/>
              <a:gd name="connsiteX0" fmla="*/ 5465297 w 5486172"/>
              <a:gd name="connsiteY0" fmla="*/ 1714660 h 4404104"/>
              <a:gd name="connsiteX1" fmla="*/ 5141616 w 5486172"/>
              <a:gd name="connsiteY1" fmla="*/ 1488083 h 4404104"/>
              <a:gd name="connsiteX2" fmla="*/ 4906253 w 5486172"/>
              <a:gd name="connsiteY2" fmla="*/ 1372512 h 4404104"/>
              <a:gd name="connsiteX3" fmla="*/ 4737014 w 5486172"/>
              <a:gd name="connsiteY3" fmla="*/ 1706568 h 4404104"/>
              <a:gd name="connsiteX4" fmla="*/ 4474948 w 5486172"/>
              <a:gd name="connsiteY4" fmla="*/ 2044872 h 4404104"/>
              <a:gd name="connsiteX5" fmla="*/ 4356688 w 5486172"/>
              <a:gd name="connsiteY5" fmla="*/ 2297286 h 4404104"/>
              <a:gd name="connsiteX6" fmla="*/ 3953793 w 5486172"/>
              <a:gd name="connsiteY6" fmla="*/ 2461122 h 4404104"/>
              <a:gd name="connsiteX7" fmla="*/ 3498933 w 5486172"/>
              <a:gd name="connsiteY7" fmla="*/ 2499587 h 4404104"/>
              <a:gd name="connsiteX8" fmla="*/ 3053871 w 5486172"/>
              <a:gd name="connsiteY8" fmla="*/ 2551694 h 4404104"/>
              <a:gd name="connsiteX9" fmla="*/ 2859662 w 5486172"/>
              <a:gd name="connsiteY9" fmla="*/ 2143538 h 4404104"/>
              <a:gd name="connsiteX10" fmla="*/ 2989134 w 5486172"/>
              <a:gd name="connsiteY10" fmla="*/ 1803672 h 4404104"/>
              <a:gd name="connsiteX11" fmla="*/ 2807410 w 5486172"/>
              <a:gd name="connsiteY11" fmla="*/ 1600244 h 4404104"/>
              <a:gd name="connsiteX12" fmla="*/ 2794926 w 5486172"/>
              <a:gd name="connsiteY12" fmla="*/ 1382886 h 4404104"/>
              <a:gd name="connsiteX13" fmla="*/ 2932346 w 5486172"/>
              <a:gd name="connsiteY13" fmla="*/ 1252980 h 4404104"/>
              <a:gd name="connsiteX14" fmla="*/ 3019364 w 5486172"/>
              <a:gd name="connsiteY14" fmla="*/ 1337310 h 4404104"/>
              <a:gd name="connsiteX15" fmla="*/ 3167159 w 5486172"/>
              <a:gd name="connsiteY15" fmla="*/ 1140125 h 4404104"/>
              <a:gd name="connsiteX16" fmla="*/ 3049882 w 5486172"/>
              <a:gd name="connsiteY16" fmla="*/ 879909 h 4404104"/>
              <a:gd name="connsiteX17" fmla="*/ 2972950 w 5486172"/>
              <a:gd name="connsiteY17" fmla="*/ 686971 h 4404104"/>
              <a:gd name="connsiteX18" fmla="*/ 2794926 w 5486172"/>
              <a:gd name="connsiteY18" fmla="*/ 573683 h 4404104"/>
              <a:gd name="connsiteX19" fmla="*/ 3012138 w 5486172"/>
              <a:gd name="connsiteY19" fmla="*/ 570706 h 4404104"/>
              <a:gd name="connsiteX20" fmla="*/ 3029595 w 5486172"/>
              <a:gd name="connsiteY20" fmla="*/ 436118 h 4404104"/>
              <a:gd name="connsiteX21" fmla="*/ 2926392 w 5486172"/>
              <a:gd name="connsiteY21" fmla="*/ 262342 h 4404104"/>
              <a:gd name="connsiteX22" fmla="*/ 2725652 w 5486172"/>
              <a:gd name="connsiteY22" fmla="*/ 182289 h 4404104"/>
              <a:gd name="connsiteX23" fmla="*/ 2260995 w 5486172"/>
              <a:gd name="connsiteY23" fmla="*/ 141973 h 4404104"/>
              <a:gd name="connsiteX24" fmla="*/ 1979769 w 5486172"/>
              <a:gd name="connsiteY24" fmla="*/ 86890 h 4404104"/>
              <a:gd name="connsiteX25" fmla="*/ 1726777 w 5486172"/>
              <a:gd name="connsiteY25" fmla="*/ 371382 h 4404104"/>
              <a:gd name="connsiteX26" fmla="*/ 1429221 w 5486172"/>
              <a:gd name="connsiteY26" fmla="*/ 491490 h 4404104"/>
              <a:gd name="connsiteX27" fmla="*/ 1195969 w 5486172"/>
              <a:gd name="connsiteY27" fmla="*/ 481694 h 4404104"/>
              <a:gd name="connsiteX28" fmla="*/ 1500200 w 5486172"/>
              <a:gd name="connsiteY28" fmla="*/ 266186 h 4404104"/>
              <a:gd name="connsiteX29" fmla="*/ 1532568 w 5486172"/>
              <a:gd name="connsiteY29" fmla="*/ 15332 h 4404104"/>
              <a:gd name="connsiteX30" fmla="*/ 1160334 w 5486172"/>
              <a:gd name="connsiteY30" fmla="*/ 71977 h 4404104"/>
              <a:gd name="connsiteX31" fmla="*/ 1014678 w 5486172"/>
              <a:gd name="connsiteY31" fmla="*/ 436118 h 4404104"/>
              <a:gd name="connsiteX32" fmla="*/ 852837 w 5486172"/>
              <a:gd name="connsiteY32" fmla="*/ 549407 h 4404104"/>
              <a:gd name="connsiteX33" fmla="*/ 618312 w 5486172"/>
              <a:gd name="connsiteY33" fmla="*/ 758816 h 4404104"/>
              <a:gd name="connsiteX34" fmla="*/ 515111 w 5486172"/>
              <a:gd name="connsiteY34" fmla="*/ 477446 h 4404104"/>
              <a:gd name="connsiteX35" fmla="*/ 439450 w 5486172"/>
              <a:gd name="connsiteY35" fmla="*/ 639835 h 4404104"/>
              <a:gd name="connsiteX36" fmla="*/ 286395 w 5486172"/>
              <a:gd name="connsiteY36" fmla="*/ 1083481 h 4404104"/>
              <a:gd name="connsiteX37" fmla="*/ 229750 w 5486172"/>
              <a:gd name="connsiteY37" fmla="*/ 1390978 h 4404104"/>
              <a:gd name="connsiteX38" fmla="*/ 173106 w 5486172"/>
              <a:gd name="connsiteY38" fmla="*/ 1876501 h 4404104"/>
              <a:gd name="connsiteX39" fmla="*/ 2046 w 5486172"/>
              <a:gd name="connsiteY39" fmla="*/ 2682728 h 4404104"/>
              <a:gd name="connsiteX40" fmla="*/ 79845 w 5486172"/>
              <a:gd name="connsiteY40" fmla="*/ 3205154 h 4404104"/>
              <a:gd name="connsiteX41" fmla="*/ 96318 w 5486172"/>
              <a:gd name="connsiteY41" fmla="*/ 3679175 h 4404104"/>
              <a:gd name="connsiteX42" fmla="*/ 332115 w 5486172"/>
              <a:gd name="connsiteY42" fmla="*/ 3732120 h 4404104"/>
              <a:gd name="connsiteX43" fmla="*/ 262118 w 5486172"/>
              <a:gd name="connsiteY43" fmla="*/ 4117994 h 4404104"/>
              <a:gd name="connsiteX44" fmla="*/ 305267 w 5486172"/>
              <a:gd name="connsiteY44" fmla="*/ 4399077 h 4404104"/>
              <a:gd name="connsiteX45" fmla="*/ 736572 w 5486172"/>
              <a:gd name="connsiteY45" fmla="*/ 4303389 h 4404104"/>
              <a:gd name="connsiteX46" fmla="*/ 1091754 w 5486172"/>
              <a:gd name="connsiteY46" fmla="*/ 4367980 h 4404104"/>
              <a:gd name="connsiteX47" fmla="*/ 1273623 w 5486172"/>
              <a:gd name="connsiteY47" fmla="*/ 4118977 h 4404104"/>
              <a:gd name="connsiteX48" fmla="*/ 1416591 w 5486172"/>
              <a:gd name="connsiteY48" fmla="*/ 3850380 h 4404104"/>
              <a:gd name="connsiteX49" fmla="*/ 1605396 w 5486172"/>
              <a:gd name="connsiteY49" fmla="*/ 3842865 h 4404104"/>
              <a:gd name="connsiteX50" fmla="*/ 1670133 w 5486172"/>
              <a:gd name="connsiteY50" fmla="*/ 3681024 h 4404104"/>
              <a:gd name="connsiteX51" fmla="*/ 1872433 w 5486172"/>
              <a:gd name="connsiteY51" fmla="*/ 3381619 h 4404104"/>
              <a:gd name="connsiteX52" fmla="*/ 2090918 w 5486172"/>
              <a:gd name="connsiteY52" fmla="*/ 3583920 h 4404104"/>
              <a:gd name="connsiteX53" fmla="*/ 2409919 w 5486172"/>
              <a:gd name="connsiteY53" fmla="*/ 3628918 h 4404104"/>
              <a:gd name="connsiteX54" fmla="*/ 2600717 w 5486172"/>
              <a:gd name="connsiteY54" fmla="*/ 4004706 h 4404104"/>
              <a:gd name="connsiteX55" fmla="*/ 2883938 w 5486172"/>
              <a:gd name="connsiteY55" fmla="*/ 3705301 h 4404104"/>
              <a:gd name="connsiteX56" fmla="*/ 3094331 w 5486172"/>
              <a:gd name="connsiteY56" fmla="*/ 3778129 h 4404104"/>
              <a:gd name="connsiteX57" fmla="*/ 3401828 w 5486172"/>
              <a:gd name="connsiteY57" fmla="*/ 3449043 h 4404104"/>
              <a:gd name="connsiteX58" fmla="*/ 3557571 w 5486172"/>
              <a:gd name="connsiteY58" fmla="*/ 3282232 h 4404104"/>
              <a:gd name="connsiteX59" fmla="*/ 3838798 w 5486172"/>
              <a:gd name="connsiteY59" fmla="*/ 3066030 h 4404104"/>
              <a:gd name="connsiteX60" fmla="*/ 4170572 w 5486172"/>
              <a:gd name="connsiteY60" fmla="*/ 2831361 h 4404104"/>
              <a:gd name="connsiteX61" fmla="*/ 4377555 w 5486172"/>
              <a:gd name="connsiteY61" fmla="*/ 2549122 h 4404104"/>
              <a:gd name="connsiteX62" fmla="*/ 4552313 w 5486172"/>
              <a:gd name="connsiteY62" fmla="*/ 2361011 h 4404104"/>
              <a:gd name="connsiteX63" fmla="*/ 4826026 w 5486172"/>
              <a:gd name="connsiteY63" fmla="*/ 2224458 h 4404104"/>
              <a:gd name="connsiteX64" fmla="*/ 5155950 w 5486172"/>
              <a:gd name="connsiteY64" fmla="*/ 1921354 h 4404104"/>
              <a:gd name="connsiteX65" fmla="*/ 5421427 w 5486172"/>
              <a:gd name="connsiteY65" fmla="*/ 1964934 h 4404104"/>
              <a:gd name="connsiteX66" fmla="*/ 5465297 w 5486172"/>
              <a:gd name="connsiteY66" fmla="*/ 1714660 h 4404104"/>
              <a:gd name="connsiteX0" fmla="*/ 5465297 w 5486172"/>
              <a:gd name="connsiteY0" fmla="*/ 1714660 h 4404104"/>
              <a:gd name="connsiteX1" fmla="*/ 5141616 w 5486172"/>
              <a:gd name="connsiteY1" fmla="*/ 1488083 h 4404104"/>
              <a:gd name="connsiteX2" fmla="*/ 4906253 w 5486172"/>
              <a:gd name="connsiteY2" fmla="*/ 1372512 h 4404104"/>
              <a:gd name="connsiteX3" fmla="*/ 4737014 w 5486172"/>
              <a:gd name="connsiteY3" fmla="*/ 1706568 h 4404104"/>
              <a:gd name="connsiteX4" fmla="*/ 4474948 w 5486172"/>
              <a:gd name="connsiteY4" fmla="*/ 2044872 h 4404104"/>
              <a:gd name="connsiteX5" fmla="*/ 4356688 w 5486172"/>
              <a:gd name="connsiteY5" fmla="*/ 2297286 h 4404104"/>
              <a:gd name="connsiteX6" fmla="*/ 3953793 w 5486172"/>
              <a:gd name="connsiteY6" fmla="*/ 2461122 h 4404104"/>
              <a:gd name="connsiteX7" fmla="*/ 3498933 w 5486172"/>
              <a:gd name="connsiteY7" fmla="*/ 2499587 h 4404104"/>
              <a:gd name="connsiteX8" fmla="*/ 3053871 w 5486172"/>
              <a:gd name="connsiteY8" fmla="*/ 2551694 h 4404104"/>
              <a:gd name="connsiteX9" fmla="*/ 2859662 w 5486172"/>
              <a:gd name="connsiteY9" fmla="*/ 2143538 h 4404104"/>
              <a:gd name="connsiteX10" fmla="*/ 2989134 w 5486172"/>
              <a:gd name="connsiteY10" fmla="*/ 1803672 h 4404104"/>
              <a:gd name="connsiteX11" fmla="*/ 2807410 w 5486172"/>
              <a:gd name="connsiteY11" fmla="*/ 1600244 h 4404104"/>
              <a:gd name="connsiteX12" fmla="*/ 2794926 w 5486172"/>
              <a:gd name="connsiteY12" fmla="*/ 1382886 h 4404104"/>
              <a:gd name="connsiteX13" fmla="*/ 2932346 w 5486172"/>
              <a:gd name="connsiteY13" fmla="*/ 1252980 h 4404104"/>
              <a:gd name="connsiteX14" fmla="*/ 3019364 w 5486172"/>
              <a:gd name="connsiteY14" fmla="*/ 1337310 h 4404104"/>
              <a:gd name="connsiteX15" fmla="*/ 3167159 w 5486172"/>
              <a:gd name="connsiteY15" fmla="*/ 1140125 h 4404104"/>
              <a:gd name="connsiteX16" fmla="*/ 3049882 w 5486172"/>
              <a:gd name="connsiteY16" fmla="*/ 879909 h 4404104"/>
              <a:gd name="connsiteX17" fmla="*/ 2972950 w 5486172"/>
              <a:gd name="connsiteY17" fmla="*/ 686971 h 4404104"/>
              <a:gd name="connsiteX18" fmla="*/ 2794926 w 5486172"/>
              <a:gd name="connsiteY18" fmla="*/ 573683 h 4404104"/>
              <a:gd name="connsiteX19" fmla="*/ 3012138 w 5486172"/>
              <a:gd name="connsiteY19" fmla="*/ 570706 h 4404104"/>
              <a:gd name="connsiteX20" fmla="*/ 3029595 w 5486172"/>
              <a:gd name="connsiteY20" fmla="*/ 436118 h 4404104"/>
              <a:gd name="connsiteX21" fmla="*/ 2926392 w 5486172"/>
              <a:gd name="connsiteY21" fmla="*/ 262342 h 4404104"/>
              <a:gd name="connsiteX22" fmla="*/ 2725652 w 5486172"/>
              <a:gd name="connsiteY22" fmla="*/ 182289 h 4404104"/>
              <a:gd name="connsiteX23" fmla="*/ 2260995 w 5486172"/>
              <a:gd name="connsiteY23" fmla="*/ 141973 h 4404104"/>
              <a:gd name="connsiteX24" fmla="*/ 1979769 w 5486172"/>
              <a:gd name="connsiteY24" fmla="*/ 86890 h 4404104"/>
              <a:gd name="connsiteX25" fmla="*/ 1726777 w 5486172"/>
              <a:gd name="connsiteY25" fmla="*/ 371382 h 4404104"/>
              <a:gd name="connsiteX26" fmla="*/ 1429221 w 5486172"/>
              <a:gd name="connsiteY26" fmla="*/ 491490 h 4404104"/>
              <a:gd name="connsiteX27" fmla="*/ 1195969 w 5486172"/>
              <a:gd name="connsiteY27" fmla="*/ 481694 h 4404104"/>
              <a:gd name="connsiteX28" fmla="*/ 1500200 w 5486172"/>
              <a:gd name="connsiteY28" fmla="*/ 266186 h 4404104"/>
              <a:gd name="connsiteX29" fmla="*/ 1532568 w 5486172"/>
              <a:gd name="connsiteY29" fmla="*/ 15332 h 4404104"/>
              <a:gd name="connsiteX30" fmla="*/ 1160334 w 5486172"/>
              <a:gd name="connsiteY30" fmla="*/ 71977 h 4404104"/>
              <a:gd name="connsiteX31" fmla="*/ 1014678 w 5486172"/>
              <a:gd name="connsiteY31" fmla="*/ 436118 h 4404104"/>
              <a:gd name="connsiteX32" fmla="*/ 852837 w 5486172"/>
              <a:gd name="connsiteY32" fmla="*/ 549407 h 4404104"/>
              <a:gd name="connsiteX33" fmla="*/ 618312 w 5486172"/>
              <a:gd name="connsiteY33" fmla="*/ 758816 h 4404104"/>
              <a:gd name="connsiteX34" fmla="*/ 515111 w 5486172"/>
              <a:gd name="connsiteY34" fmla="*/ 477446 h 4404104"/>
              <a:gd name="connsiteX35" fmla="*/ 439450 w 5486172"/>
              <a:gd name="connsiteY35" fmla="*/ 639835 h 4404104"/>
              <a:gd name="connsiteX36" fmla="*/ 286395 w 5486172"/>
              <a:gd name="connsiteY36" fmla="*/ 1083481 h 4404104"/>
              <a:gd name="connsiteX37" fmla="*/ 229750 w 5486172"/>
              <a:gd name="connsiteY37" fmla="*/ 1390978 h 4404104"/>
              <a:gd name="connsiteX38" fmla="*/ 173106 w 5486172"/>
              <a:gd name="connsiteY38" fmla="*/ 1876501 h 4404104"/>
              <a:gd name="connsiteX39" fmla="*/ 2046 w 5486172"/>
              <a:gd name="connsiteY39" fmla="*/ 2682728 h 4404104"/>
              <a:gd name="connsiteX40" fmla="*/ 79845 w 5486172"/>
              <a:gd name="connsiteY40" fmla="*/ 3205154 h 4404104"/>
              <a:gd name="connsiteX41" fmla="*/ 96318 w 5486172"/>
              <a:gd name="connsiteY41" fmla="*/ 3679175 h 4404104"/>
              <a:gd name="connsiteX42" fmla="*/ 332115 w 5486172"/>
              <a:gd name="connsiteY42" fmla="*/ 3732120 h 4404104"/>
              <a:gd name="connsiteX43" fmla="*/ 262118 w 5486172"/>
              <a:gd name="connsiteY43" fmla="*/ 4117994 h 4404104"/>
              <a:gd name="connsiteX44" fmla="*/ 305267 w 5486172"/>
              <a:gd name="connsiteY44" fmla="*/ 4399077 h 4404104"/>
              <a:gd name="connsiteX45" fmla="*/ 736572 w 5486172"/>
              <a:gd name="connsiteY45" fmla="*/ 4303389 h 4404104"/>
              <a:gd name="connsiteX46" fmla="*/ 1091754 w 5486172"/>
              <a:gd name="connsiteY46" fmla="*/ 4367980 h 4404104"/>
              <a:gd name="connsiteX47" fmla="*/ 1273623 w 5486172"/>
              <a:gd name="connsiteY47" fmla="*/ 4118977 h 4404104"/>
              <a:gd name="connsiteX48" fmla="*/ 1416591 w 5486172"/>
              <a:gd name="connsiteY48" fmla="*/ 3850380 h 4404104"/>
              <a:gd name="connsiteX49" fmla="*/ 1605396 w 5486172"/>
              <a:gd name="connsiteY49" fmla="*/ 3842865 h 4404104"/>
              <a:gd name="connsiteX50" fmla="*/ 1670133 w 5486172"/>
              <a:gd name="connsiteY50" fmla="*/ 3681024 h 4404104"/>
              <a:gd name="connsiteX51" fmla="*/ 1872433 w 5486172"/>
              <a:gd name="connsiteY51" fmla="*/ 3381619 h 4404104"/>
              <a:gd name="connsiteX52" fmla="*/ 2090918 w 5486172"/>
              <a:gd name="connsiteY52" fmla="*/ 3583920 h 4404104"/>
              <a:gd name="connsiteX53" fmla="*/ 2409919 w 5486172"/>
              <a:gd name="connsiteY53" fmla="*/ 3628918 h 4404104"/>
              <a:gd name="connsiteX54" fmla="*/ 2600717 w 5486172"/>
              <a:gd name="connsiteY54" fmla="*/ 4004706 h 4404104"/>
              <a:gd name="connsiteX55" fmla="*/ 2883938 w 5486172"/>
              <a:gd name="connsiteY55" fmla="*/ 3705301 h 4404104"/>
              <a:gd name="connsiteX56" fmla="*/ 3094331 w 5486172"/>
              <a:gd name="connsiteY56" fmla="*/ 3778129 h 4404104"/>
              <a:gd name="connsiteX57" fmla="*/ 3401828 w 5486172"/>
              <a:gd name="connsiteY57" fmla="*/ 3449043 h 4404104"/>
              <a:gd name="connsiteX58" fmla="*/ 3557571 w 5486172"/>
              <a:gd name="connsiteY58" fmla="*/ 3282232 h 4404104"/>
              <a:gd name="connsiteX59" fmla="*/ 3838798 w 5486172"/>
              <a:gd name="connsiteY59" fmla="*/ 3066030 h 4404104"/>
              <a:gd name="connsiteX60" fmla="*/ 4170572 w 5486172"/>
              <a:gd name="connsiteY60" fmla="*/ 2831361 h 4404104"/>
              <a:gd name="connsiteX61" fmla="*/ 4377555 w 5486172"/>
              <a:gd name="connsiteY61" fmla="*/ 2549122 h 4404104"/>
              <a:gd name="connsiteX62" fmla="*/ 4552313 w 5486172"/>
              <a:gd name="connsiteY62" fmla="*/ 2361011 h 4404104"/>
              <a:gd name="connsiteX63" fmla="*/ 4826026 w 5486172"/>
              <a:gd name="connsiteY63" fmla="*/ 2224458 h 4404104"/>
              <a:gd name="connsiteX64" fmla="*/ 5155950 w 5486172"/>
              <a:gd name="connsiteY64" fmla="*/ 1921354 h 4404104"/>
              <a:gd name="connsiteX65" fmla="*/ 5421427 w 5486172"/>
              <a:gd name="connsiteY65" fmla="*/ 1964934 h 4404104"/>
              <a:gd name="connsiteX66" fmla="*/ 5465297 w 5486172"/>
              <a:gd name="connsiteY66" fmla="*/ 1714660 h 4404104"/>
              <a:gd name="connsiteX0" fmla="*/ 5465297 w 5486172"/>
              <a:gd name="connsiteY0" fmla="*/ 1708899 h 4398343"/>
              <a:gd name="connsiteX1" fmla="*/ 5141616 w 5486172"/>
              <a:gd name="connsiteY1" fmla="*/ 1482322 h 4398343"/>
              <a:gd name="connsiteX2" fmla="*/ 4906253 w 5486172"/>
              <a:gd name="connsiteY2" fmla="*/ 1366751 h 4398343"/>
              <a:gd name="connsiteX3" fmla="*/ 4737014 w 5486172"/>
              <a:gd name="connsiteY3" fmla="*/ 1700807 h 4398343"/>
              <a:gd name="connsiteX4" fmla="*/ 4474948 w 5486172"/>
              <a:gd name="connsiteY4" fmla="*/ 2039111 h 4398343"/>
              <a:gd name="connsiteX5" fmla="*/ 4356688 w 5486172"/>
              <a:gd name="connsiteY5" fmla="*/ 2291525 h 4398343"/>
              <a:gd name="connsiteX6" fmla="*/ 3953793 w 5486172"/>
              <a:gd name="connsiteY6" fmla="*/ 2455361 h 4398343"/>
              <a:gd name="connsiteX7" fmla="*/ 3498933 w 5486172"/>
              <a:gd name="connsiteY7" fmla="*/ 2493826 h 4398343"/>
              <a:gd name="connsiteX8" fmla="*/ 3053871 w 5486172"/>
              <a:gd name="connsiteY8" fmla="*/ 2545933 h 4398343"/>
              <a:gd name="connsiteX9" fmla="*/ 2859662 w 5486172"/>
              <a:gd name="connsiteY9" fmla="*/ 2137777 h 4398343"/>
              <a:gd name="connsiteX10" fmla="*/ 2989134 w 5486172"/>
              <a:gd name="connsiteY10" fmla="*/ 1797911 h 4398343"/>
              <a:gd name="connsiteX11" fmla="*/ 2807410 w 5486172"/>
              <a:gd name="connsiteY11" fmla="*/ 1594483 h 4398343"/>
              <a:gd name="connsiteX12" fmla="*/ 2794926 w 5486172"/>
              <a:gd name="connsiteY12" fmla="*/ 1377125 h 4398343"/>
              <a:gd name="connsiteX13" fmla="*/ 2932346 w 5486172"/>
              <a:gd name="connsiteY13" fmla="*/ 1247219 h 4398343"/>
              <a:gd name="connsiteX14" fmla="*/ 3019364 w 5486172"/>
              <a:gd name="connsiteY14" fmla="*/ 1331549 h 4398343"/>
              <a:gd name="connsiteX15" fmla="*/ 3167159 w 5486172"/>
              <a:gd name="connsiteY15" fmla="*/ 1134364 h 4398343"/>
              <a:gd name="connsiteX16" fmla="*/ 3049882 w 5486172"/>
              <a:gd name="connsiteY16" fmla="*/ 874148 h 4398343"/>
              <a:gd name="connsiteX17" fmla="*/ 2972950 w 5486172"/>
              <a:gd name="connsiteY17" fmla="*/ 681210 h 4398343"/>
              <a:gd name="connsiteX18" fmla="*/ 2794926 w 5486172"/>
              <a:gd name="connsiteY18" fmla="*/ 567922 h 4398343"/>
              <a:gd name="connsiteX19" fmla="*/ 3012138 w 5486172"/>
              <a:gd name="connsiteY19" fmla="*/ 564945 h 4398343"/>
              <a:gd name="connsiteX20" fmla="*/ 3029595 w 5486172"/>
              <a:gd name="connsiteY20" fmla="*/ 430357 h 4398343"/>
              <a:gd name="connsiteX21" fmla="*/ 2926392 w 5486172"/>
              <a:gd name="connsiteY21" fmla="*/ 256581 h 4398343"/>
              <a:gd name="connsiteX22" fmla="*/ 2725652 w 5486172"/>
              <a:gd name="connsiteY22" fmla="*/ 176528 h 4398343"/>
              <a:gd name="connsiteX23" fmla="*/ 2260995 w 5486172"/>
              <a:gd name="connsiteY23" fmla="*/ 136212 h 4398343"/>
              <a:gd name="connsiteX24" fmla="*/ 1979769 w 5486172"/>
              <a:gd name="connsiteY24" fmla="*/ 81129 h 4398343"/>
              <a:gd name="connsiteX25" fmla="*/ 1726777 w 5486172"/>
              <a:gd name="connsiteY25" fmla="*/ 365621 h 4398343"/>
              <a:gd name="connsiteX26" fmla="*/ 1429221 w 5486172"/>
              <a:gd name="connsiteY26" fmla="*/ 485729 h 4398343"/>
              <a:gd name="connsiteX27" fmla="*/ 1195969 w 5486172"/>
              <a:gd name="connsiteY27" fmla="*/ 475933 h 4398343"/>
              <a:gd name="connsiteX28" fmla="*/ 1500200 w 5486172"/>
              <a:gd name="connsiteY28" fmla="*/ 260425 h 4398343"/>
              <a:gd name="connsiteX29" fmla="*/ 1532568 w 5486172"/>
              <a:gd name="connsiteY29" fmla="*/ 9571 h 4398343"/>
              <a:gd name="connsiteX30" fmla="*/ 1183194 w 5486172"/>
              <a:gd name="connsiteY30" fmla="*/ 89076 h 4398343"/>
              <a:gd name="connsiteX31" fmla="*/ 1014678 w 5486172"/>
              <a:gd name="connsiteY31" fmla="*/ 430357 h 4398343"/>
              <a:gd name="connsiteX32" fmla="*/ 852837 w 5486172"/>
              <a:gd name="connsiteY32" fmla="*/ 543646 h 4398343"/>
              <a:gd name="connsiteX33" fmla="*/ 618312 w 5486172"/>
              <a:gd name="connsiteY33" fmla="*/ 753055 h 4398343"/>
              <a:gd name="connsiteX34" fmla="*/ 515111 w 5486172"/>
              <a:gd name="connsiteY34" fmla="*/ 471685 h 4398343"/>
              <a:gd name="connsiteX35" fmla="*/ 439450 w 5486172"/>
              <a:gd name="connsiteY35" fmla="*/ 634074 h 4398343"/>
              <a:gd name="connsiteX36" fmla="*/ 286395 w 5486172"/>
              <a:gd name="connsiteY36" fmla="*/ 1077720 h 4398343"/>
              <a:gd name="connsiteX37" fmla="*/ 229750 w 5486172"/>
              <a:gd name="connsiteY37" fmla="*/ 1385217 h 4398343"/>
              <a:gd name="connsiteX38" fmla="*/ 173106 w 5486172"/>
              <a:gd name="connsiteY38" fmla="*/ 1870740 h 4398343"/>
              <a:gd name="connsiteX39" fmla="*/ 2046 w 5486172"/>
              <a:gd name="connsiteY39" fmla="*/ 2676967 h 4398343"/>
              <a:gd name="connsiteX40" fmla="*/ 79845 w 5486172"/>
              <a:gd name="connsiteY40" fmla="*/ 3199393 h 4398343"/>
              <a:gd name="connsiteX41" fmla="*/ 96318 w 5486172"/>
              <a:gd name="connsiteY41" fmla="*/ 3673414 h 4398343"/>
              <a:gd name="connsiteX42" fmla="*/ 332115 w 5486172"/>
              <a:gd name="connsiteY42" fmla="*/ 3726359 h 4398343"/>
              <a:gd name="connsiteX43" fmla="*/ 262118 w 5486172"/>
              <a:gd name="connsiteY43" fmla="*/ 4112233 h 4398343"/>
              <a:gd name="connsiteX44" fmla="*/ 305267 w 5486172"/>
              <a:gd name="connsiteY44" fmla="*/ 4393316 h 4398343"/>
              <a:gd name="connsiteX45" fmla="*/ 736572 w 5486172"/>
              <a:gd name="connsiteY45" fmla="*/ 4297628 h 4398343"/>
              <a:gd name="connsiteX46" fmla="*/ 1091754 w 5486172"/>
              <a:gd name="connsiteY46" fmla="*/ 4362219 h 4398343"/>
              <a:gd name="connsiteX47" fmla="*/ 1273623 w 5486172"/>
              <a:gd name="connsiteY47" fmla="*/ 4113216 h 4398343"/>
              <a:gd name="connsiteX48" fmla="*/ 1416591 w 5486172"/>
              <a:gd name="connsiteY48" fmla="*/ 3844619 h 4398343"/>
              <a:gd name="connsiteX49" fmla="*/ 1605396 w 5486172"/>
              <a:gd name="connsiteY49" fmla="*/ 3837104 h 4398343"/>
              <a:gd name="connsiteX50" fmla="*/ 1670133 w 5486172"/>
              <a:gd name="connsiteY50" fmla="*/ 3675263 h 4398343"/>
              <a:gd name="connsiteX51" fmla="*/ 1872433 w 5486172"/>
              <a:gd name="connsiteY51" fmla="*/ 3375858 h 4398343"/>
              <a:gd name="connsiteX52" fmla="*/ 2090918 w 5486172"/>
              <a:gd name="connsiteY52" fmla="*/ 3578159 h 4398343"/>
              <a:gd name="connsiteX53" fmla="*/ 2409919 w 5486172"/>
              <a:gd name="connsiteY53" fmla="*/ 3623157 h 4398343"/>
              <a:gd name="connsiteX54" fmla="*/ 2600717 w 5486172"/>
              <a:gd name="connsiteY54" fmla="*/ 3998945 h 4398343"/>
              <a:gd name="connsiteX55" fmla="*/ 2883938 w 5486172"/>
              <a:gd name="connsiteY55" fmla="*/ 3699540 h 4398343"/>
              <a:gd name="connsiteX56" fmla="*/ 3094331 w 5486172"/>
              <a:gd name="connsiteY56" fmla="*/ 3772368 h 4398343"/>
              <a:gd name="connsiteX57" fmla="*/ 3401828 w 5486172"/>
              <a:gd name="connsiteY57" fmla="*/ 3443282 h 4398343"/>
              <a:gd name="connsiteX58" fmla="*/ 3557571 w 5486172"/>
              <a:gd name="connsiteY58" fmla="*/ 3276471 h 4398343"/>
              <a:gd name="connsiteX59" fmla="*/ 3838798 w 5486172"/>
              <a:gd name="connsiteY59" fmla="*/ 3060269 h 4398343"/>
              <a:gd name="connsiteX60" fmla="*/ 4170572 w 5486172"/>
              <a:gd name="connsiteY60" fmla="*/ 2825600 h 4398343"/>
              <a:gd name="connsiteX61" fmla="*/ 4377555 w 5486172"/>
              <a:gd name="connsiteY61" fmla="*/ 2543361 h 4398343"/>
              <a:gd name="connsiteX62" fmla="*/ 4552313 w 5486172"/>
              <a:gd name="connsiteY62" fmla="*/ 2355250 h 4398343"/>
              <a:gd name="connsiteX63" fmla="*/ 4826026 w 5486172"/>
              <a:gd name="connsiteY63" fmla="*/ 2218697 h 4398343"/>
              <a:gd name="connsiteX64" fmla="*/ 5155950 w 5486172"/>
              <a:gd name="connsiteY64" fmla="*/ 1915593 h 4398343"/>
              <a:gd name="connsiteX65" fmla="*/ 5421427 w 5486172"/>
              <a:gd name="connsiteY65" fmla="*/ 1959173 h 4398343"/>
              <a:gd name="connsiteX66" fmla="*/ 5465297 w 5486172"/>
              <a:gd name="connsiteY66" fmla="*/ 1708899 h 4398343"/>
              <a:gd name="connsiteX0" fmla="*/ 5465297 w 5486172"/>
              <a:gd name="connsiteY0" fmla="*/ 1709031 h 4398475"/>
              <a:gd name="connsiteX1" fmla="*/ 5141616 w 5486172"/>
              <a:gd name="connsiteY1" fmla="*/ 1482454 h 4398475"/>
              <a:gd name="connsiteX2" fmla="*/ 4906253 w 5486172"/>
              <a:gd name="connsiteY2" fmla="*/ 1366883 h 4398475"/>
              <a:gd name="connsiteX3" fmla="*/ 4737014 w 5486172"/>
              <a:gd name="connsiteY3" fmla="*/ 1700939 h 4398475"/>
              <a:gd name="connsiteX4" fmla="*/ 4474948 w 5486172"/>
              <a:gd name="connsiteY4" fmla="*/ 2039243 h 4398475"/>
              <a:gd name="connsiteX5" fmla="*/ 4356688 w 5486172"/>
              <a:gd name="connsiteY5" fmla="*/ 2291657 h 4398475"/>
              <a:gd name="connsiteX6" fmla="*/ 3953793 w 5486172"/>
              <a:gd name="connsiteY6" fmla="*/ 2455493 h 4398475"/>
              <a:gd name="connsiteX7" fmla="*/ 3498933 w 5486172"/>
              <a:gd name="connsiteY7" fmla="*/ 2493958 h 4398475"/>
              <a:gd name="connsiteX8" fmla="*/ 3053871 w 5486172"/>
              <a:gd name="connsiteY8" fmla="*/ 2546065 h 4398475"/>
              <a:gd name="connsiteX9" fmla="*/ 2859662 w 5486172"/>
              <a:gd name="connsiteY9" fmla="*/ 2137909 h 4398475"/>
              <a:gd name="connsiteX10" fmla="*/ 2989134 w 5486172"/>
              <a:gd name="connsiteY10" fmla="*/ 1798043 h 4398475"/>
              <a:gd name="connsiteX11" fmla="*/ 2807410 w 5486172"/>
              <a:gd name="connsiteY11" fmla="*/ 1594615 h 4398475"/>
              <a:gd name="connsiteX12" fmla="*/ 2794926 w 5486172"/>
              <a:gd name="connsiteY12" fmla="*/ 1377257 h 4398475"/>
              <a:gd name="connsiteX13" fmla="*/ 2932346 w 5486172"/>
              <a:gd name="connsiteY13" fmla="*/ 1247351 h 4398475"/>
              <a:gd name="connsiteX14" fmla="*/ 3019364 w 5486172"/>
              <a:gd name="connsiteY14" fmla="*/ 1331681 h 4398475"/>
              <a:gd name="connsiteX15" fmla="*/ 3167159 w 5486172"/>
              <a:gd name="connsiteY15" fmla="*/ 1134496 h 4398475"/>
              <a:gd name="connsiteX16" fmla="*/ 3049882 w 5486172"/>
              <a:gd name="connsiteY16" fmla="*/ 874280 h 4398475"/>
              <a:gd name="connsiteX17" fmla="*/ 2972950 w 5486172"/>
              <a:gd name="connsiteY17" fmla="*/ 681342 h 4398475"/>
              <a:gd name="connsiteX18" fmla="*/ 2794926 w 5486172"/>
              <a:gd name="connsiteY18" fmla="*/ 568054 h 4398475"/>
              <a:gd name="connsiteX19" fmla="*/ 3012138 w 5486172"/>
              <a:gd name="connsiteY19" fmla="*/ 565077 h 4398475"/>
              <a:gd name="connsiteX20" fmla="*/ 3029595 w 5486172"/>
              <a:gd name="connsiteY20" fmla="*/ 430489 h 4398475"/>
              <a:gd name="connsiteX21" fmla="*/ 2926392 w 5486172"/>
              <a:gd name="connsiteY21" fmla="*/ 256713 h 4398475"/>
              <a:gd name="connsiteX22" fmla="*/ 2725652 w 5486172"/>
              <a:gd name="connsiteY22" fmla="*/ 176660 h 4398475"/>
              <a:gd name="connsiteX23" fmla="*/ 2260995 w 5486172"/>
              <a:gd name="connsiteY23" fmla="*/ 136344 h 4398475"/>
              <a:gd name="connsiteX24" fmla="*/ 1979769 w 5486172"/>
              <a:gd name="connsiteY24" fmla="*/ 81261 h 4398475"/>
              <a:gd name="connsiteX25" fmla="*/ 1726777 w 5486172"/>
              <a:gd name="connsiteY25" fmla="*/ 365753 h 4398475"/>
              <a:gd name="connsiteX26" fmla="*/ 1429221 w 5486172"/>
              <a:gd name="connsiteY26" fmla="*/ 485861 h 4398475"/>
              <a:gd name="connsiteX27" fmla="*/ 1195969 w 5486172"/>
              <a:gd name="connsiteY27" fmla="*/ 476065 h 4398475"/>
              <a:gd name="connsiteX28" fmla="*/ 1500200 w 5486172"/>
              <a:gd name="connsiteY28" fmla="*/ 260557 h 4398475"/>
              <a:gd name="connsiteX29" fmla="*/ 1532568 w 5486172"/>
              <a:gd name="connsiteY29" fmla="*/ 9703 h 4398475"/>
              <a:gd name="connsiteX30" fmla="*/ 1183194 w 5486172"/>
              <a:gd name="connsiteY30" fmla="*/ 89208 h 4398475"/>
              <a:gd name="connsiteX31" fmla="*/ 1047335 w 5486172"/>
              <a:gd name="connsiteY31" fmla="*/ 437021 h 4398475"/>
              <a:gd name="connsiteX32" fmla="*/ 852837 w 5486172"/>
              <a:gd name="connsiteY32" fmla="*/ 543778 h 4398475"/>
              <a:gd name="connsiteX33" fmla="*/ 618312 w 5486172"/>
              <a:gd name="connsiteY33" fmla="*/ 753187 h 4398475"/>
              <a:gd name="connsiteX34" fmla="*/ 515111 w 5486172"/>
              <a:gd name="connsiteY34" fmla="*/ 471817 h 4398475"/>
              <a:gd name="connsiteX35" fmla="*/ 439450 w 5486172"/>
              <a:gd name="connsiteY35" fmla="*/ 634206 h 4398475"/>
              <a:gd name="connsiteX36" fmla="*/ 286395 w 5486172"/>
              <a:gd name="connsiteY36" fmla="*/ 1077852 h 4398475"/>
              <a:gd name="connsiteX37" fmla="*/ 229750 w 5486172"/>
              <a:gd name="connsiteY37" fmla="*/ 1385349 h 4398475"/>
              <a:gd name="connsiteX38" fmla="*/ 173106 w 5486172"/>
              <a:gd name="connsiteY38" fmla="*/ 1870872 h 4398475"/>
              <a:gd name="connsiteX39" fmla="*/ 2046 w 5486172"/>
              <a:gd name="connsiteY39" fmla="*/ 2677099 h 4398475"/>
              <a:gd name="connsiteX40" fmla="*/ 79845 w 5486172"/>
              <a:gd name="connsiteY40" fmla="*/ 3199525 h 4398475"/>
              <a:gd name="connsiteX41" fmla="*/ 96318 w 5486172"/>
              <a:gd name="connsiteY41" fmla="*/ 3673546 h 4398475"/>
              <a:gd name="connsiteX42" fmla="*/ 332115 w 5486172"/>
              <a:gd name="connsiteY42" fmla="*/ 3726491 h 4398475"/>
              <a:gd name="connsiteX43" fmla="*/ 262118 w 5486172"/>
              <a:gd name="connsiteY43" fmla="*/ 4112365 h 4398475"/>
              <a:gd name="connsiteX44" fmla="*/ 305267 w 5486172"/>
              <a:gd name="connsiteY44" fmla="*/ 4393448 h 4398475"/>
              <a:gd name="connsiteX45" fmla="*/ 736572 w 5486172"/>
              <a:gd name="connsiteY45" fmla="*/ 4297760 h 4398475"/>
              <a:gd name="connsiteX46" fmla="*/ 1091754 w 5486172"/>
              <a:gd name="connsiteY46" fmla="*/ 4362351 h 4398475"/>
              <a:gd name="connsiteX47" fmla="*/ 1273623 w 5486172"/>
              <a:gd name="connsiteY47" fmla="*/ 4113348 h 4398475"/>
              <a:gd name="connsiteX48" fmla="*/ 1416591 w 5486172"/>
              <a:gd name="connsiteY48" fmla="*/ 3844751 h 4398475"/>
              <a:gd name="connsiteX49" fmla="*/ 1605396 w 5486172"/>
              <a:gd name="connsiteY49" fmla="*/ 3837236 h 4398475"/>
              <a:gd name="connsiteX50" fmla="*/ 1670133 w 5486172"/>
              <a:gd name="connsiteY50" fmla="*/ 3675395 h 4398475"/>
              <a:gd name="connsiteX51" fmla="*/ 1872433 w 5486172"/>
              <a:gd name="connsiteY51" fmla="*/ 3375990 h 4398475"/>
              <a:gd name="connsiteX52" fmla="*/ 2090918 w 5486172"/>
              <a:gd name="connsiteY52" fmla="*/ 3578291 h 4398475"/>
              <a:gd name="connsiteX53" fmla="*/ 2409919 w 5486172"/>
              <a:gd name="connsiteY53" fmla="*/ 3623289 h 4398475"/>
              <a:gd name="connsiteX54" fmla="*/ 2600717 w 5486172"/>
              <a:gd name="connsiteY54" fmla="*/ 3999077 h 4398475"/>
              <a:gd name="connsiteX55" fmla="*/ 2883938 w 5486172"/>
              <a:gd name="connsiteY55" fmla="*/ 3699672 h 4398475"/>
              <a:gd name="connsiteX56" fmla="*/ 3094331 w 5486172"/>
              <a:gd name="connsiteY56" fmla="*/ 3772500 h 4398475"/>
              <a:gd name="connsiteX57" fmla="*/ 3401828 w 5486172"/>
              <a:gd name="connsiteY57" fmla="*/ 3443414 h 4398475"/>
              <a:gd name="connsiteX58" fmla="*/ 3557571 w 5486172"/>
              <a:gd name="connsiteY58" fmla="*/ 3276603 h 4398475"/>
              <a:gd name="connsiteX59" fmla="*/ 3838798 w 5486172"/>
              <a:gd name="connsiteY59" fmla="*/ 3060401 h 4398475"/>
              <a:gd name="connsiteX60" fmla="*/ 4170572 w 5486172"/>
              <a:gd name="connsiteY60" fmla="*/ 2825732 h 4398475"/>
              <a:gd name="connsiteX61" fmla="*/ 4377555 w 5486172"/>
              <a:gd name="connsiteY61" fmla="*/ 2543493 h 4398475"/>
              <a:gd name="connsiteX62" fmla="*/ 4552313 w 5486172"/>
              <a:gd name="connsiteY62" fmla="*/ 2355382 h 4398475"/>
              <a:gd name="connsiteX63" fmla="*/ 4826026 w 5486172"/>
              <a:gd name="connsiteY63" fmla="*/ 2218829 h 4398475"/>
              <a:gd name="connsiteX64" fmla="*/ 5155950 w 5486172"/>
              <a:gd name="connsiteY64" fmla="*/ 1915725 h 4398475"/>
              <a:gd name="connsiteX65" fmla="*/ 5421427 w 5486172"/>
              <a:gd name="connsiteY65" fmla="*/ 1959305 h 4398475"/>
              <a:gd name="connsiteX66" fmla="*/ 5465297 w 5486172"/>
              <a:gd name="connsiteY66" fmla="*/ 1709031 h 4398475"/>
              <a:gd name="connsiteX0" fmla="*/ 5465297 w 5486172"/>
              <a:gd name="connsiteY0" fmla="*/ 1709031 h 4398475"/>
              <a:gd name="connsiteX1" fmla="*/ 5141616 w 5486172"/>
              <a:gd name="connsiteY1" fmla="*/ 1482454 h 4398475"/>
              <a:gd name="connsiteX2" fmla="*/ 4906253 w 5486172"/>
              <a:gd name="connsiteY2" fmla="*/ 1366883 h 4398475"/>
              <a:gd name="connsiteX3" fmla="*/ 4737014 w 5486172"/>
              <a:gd name="connsiteY3" fmla="*/ 1700939 h 4398475"/>
              <a:gd name="connsiteX4" fmla="*/ 4474948 w 5486172"/>
              <a:gd name="connsiteY4" fmla="*/ 2039243 h 4398475"/>
              <a:gd name="connsiteX5" fmla="*/ 4356688 w 5486172"/>
              <a:gd name="connsiteY5" fmla="*/ 2291657 h 4398475"/>
              <a:gd name="connsiteX6" fmla="*/ 3953793 w 5486172"/>
              <a:gd name="connsiteY6" fmla="*/ 2455493 h 4398475"/>
              <a:gd name="connsiteX7" fmla="*/ 3498933 w 5486172"/>
              <a:gd name="connsiteY7" fmla="*/ 2493958 h 4398475"/>
              <a:gd name="connsiteX8" fmla="*/ 3053871 w 5486172"/>
              <a:gd name="connsiteY8" fmla="*/ 2546065 h 4398475"/>
              <a:gd name="connsiteX9" fmla="*/ 2859662 w 5486172"/>
              <a:gd name="connsiteY9" fmla="*/ 2137909 h 4398475"/>
              <a:gd name="connsiteX10" fmla="*/ 2989134 w 5486172"/>
              <a:gd name="connsiteY10" fmla="*/ 1798043 h 4398475"/>
              <a:gd name="connsiteX11" fmla="*/ 2807410 w 5486172"/>
              <a:gd name="connsiteY11" fmla="*/ 1594615 h 4398475"/>
              <a:gd name="connsiteX12" fmla="*/ 2794926 w 5486172"/>
              <a:gd name="connsiteY12" fmla="*/ 1377257 h 4398475"/>
              <a:gd name="connsiteX13" fmla="*/ 2932346 w 5486172"/>
              <a:gd name="connsiteY13" fmla="*/ 1247351 h 4398475"/>
              <a:gd name="connsiteX14" fmla="*/ 3019364 w 5486172"/>
              <a:gd name="connsiteY14" fmla="*/ 1331681 h 4398475"/>
              <a:gd name="connsiteX15" fmla="*/ 3167159 w 5486172"/>
              <a:gd name="connsiteY15" fmla="*/ 1134496 h 4398475"/>
              <a:gd name="connsiteX16" fmla="*/ 3049882 w 5486172"/>
              <a:gd name="connsiteY16" fmla="*/ 874280 h 4398475"/>
              <a:gd name="connsiteX17" fmla="*/ 2972950 w 5486172"/>
              <a:gd name="connsiteY17" fmla="*/ 681342 h 4398475"/>
              <a:gd name="connsiteX18" fmla="*/ 2794926 w 5486172"/>
              <a:gd name="connsiteY18" fmla="*/ 568054 h 4398475"/>
              <a:gd name="connsiteX19" fmla="*/ 3012138 w 5486172"/>
              <a:gd name="connsiteY19" fmla="*/ 565077 h 4398475"/>
              <a:gd name="connsiteX20" fmla="*/ 3029595 w 5486172"/>
              <a:gd name="connsiteY20" fmla="*/ 430489 h 4398475"/>
              <a:gd name="connsiteX21" fmla="*/ 2926392 w 5486172"/>
              <a:gd name="connsiteY21" fmla="*/ 256713 h 4398475"/>
              <a:gd name="connsiteX22" fmla="*/ 2725652 w 5486172"/>
              <a:gd name="connsiteY22" fmla="*/ 176660 h 4398475"/>
              <a:gd name="connsiteX23" fmla="*/ 2260995 w 5486172"/>
              <a:gd name="connsiteY23" fmla="*/ 136344 h 4398475"/>
              <a:gd name="connsiteX24" fmla="*/ 1979769 w 5486172"/>
              <a:gd name="connsiteY24" fmla="*/ 81261 h 4398475"/>
              <a:gd name="connsiteX25" fmla="*/ 1726777 w 5486172"/>
              <a:gd name="connsiteY25" fmla="*/ 365753 h 4398475"/>
              <a:gd name="connsiteX26" fmla="*/ 1429221 w 5486172"/>
              <a:gd name="connsiteY26" fmla="*/ 485861 h 4398475"/>
              <a:gd name="connsiteX27" fmla="*/ 1195969 w 5486172"/>
              <a:gd name="connsiteY27" fmla="*/ 476065 h 4398475"/>
              <a:gd name="connsiteX28" fmla="*/ 1500200 w 5486172"/>
              <a:gd name="connsiteY28" fmla="*/ 260557 h 4398475"/>
              <a:gd name="connsiteX29" fmla="*/ 1532568 w 5486172"/>
              <a:gd name="connsiteY29" fmla="*/ 9703 h 4398475"/>
              <a:gd name="connsiteX30" fmla="*/ 1183194 w 5486172"/>
              <a:gd name="connsiteY30" fmla="*/ 89208 h 4398475"/>
              <a:gd name="connsiteX31" fmla="*/ 1047335 w 5486172"/>
              <a:gd name="connsiteY31" fmla="*/ 437021 h 4398475"/>
              <a:gd name="connsiteX32" fmla="*/ 797320 w 5486172"/>
              <a:gd name="connsiteY32" fmla="*/ 589498 h 4398475"/>
              <a:gd name="connsiteX33" fmla="*/ 618312 w 5486172"/>
              <a:gd name="connsiteY33" fmla="*/ 753187 h 4398475"/>
              <a:gd name="connsiteX34" fmla="*/ 515111 w 5486172"/>
              <a:gd name="connsiteY34" fmla="*/ 471817 h 4398475"/>
              <a:gd name="connsiteX35" fmla="*/ 439450 w 5486172"/>
              <a:gd name="connsiteY35" fmla="*/ 634206 h 4398475"/>
              <a:gd name="connsiteX36" fmla="*/ 286395 w 5486172"/>
              <a:gd name="connsiteY36" fmla="*/ 1077852 h 4398475"/>
              <a:gd name="connsiteX37" fmla="*/ 229750 w 5486172"/>
              <a:gd name="connsiteY37" fmla="*/ 1385349 h 4398475"/>
              <a:gd name="connsiteX38" fmla="*/ 173106 w 5486172"/>
              <a:gd name="connsiteY38" fmla="*/ 1870872 h 4398475"/>
              <a:gd name="connsiteX39" fmla="*/ 2046 w 5486172"/>
              <a:gd name="connsiteY39" fmla="*/ 2677099 h 4398475"/>
              <a:gd name="connsiteX40" fmla="*/ 79845 w 5486172"/>
              <a:gd name="connsiteY40" fmla="*/ 3199525 h 4398475"/>
              <a:gd name="connsiteX41" fmla="*/ 96318 w 5486172"/>
              <a:gd name="connsiteY41" fmla="*/ 3673546 h 4398475"/>
              <a:gd name="connsiteX42" fmla="*/ 332115 w 5486172"/>
              <a:gd name="connsiteY42" fmla="*/ 3726491 h 4398475"/>
              <a:gd name="connsiteX43" fmla="*/ 262118 w 5486172"/>
              <a:gd name="connsiteY43" fmla="*/ 4112365 h 4398475"/>
              <a:gd name="connsiteX44" fmla="*/ 305267 w 5486172"/>
              <a:gd name="connsiteY44" fmla="*/ 4393448 h 4398475"/>
              <a:gd name="connsiteX45" fmla="*/ 736572 w 5486172"/>
              <a:gd name="connsiteY45" fmla="*/ 4297760 h 4398475"/>
              <a:gd name="connsiteX46" fmla="*/ 1091754 w 5486172"/>
              <a:gd name="connsiteY46" fmla="*/ 4362351 h 4398475"/>
              <a:gd name="connsiteX47" fmla="*/ 1273623 w 5486172"/>
              <a:gd name="connsiteY47" fmla="*/ 4113348 h 4398475"/>
              <a:gd name="connsiteX48" fmla="*/ 1416591 w 5486172"/>
              <a:gd name="connsiteY48" fmla="*/ 3844751 h 4398475"/>
              <a:gd name="connsiteX49" fmla="*/ 1605396 w 5486172"/>
              <a:gd name="connsiteY49" fmla="*/ 3837236 h 4398475"/>
              <a:gd name="connsiteX50" fmla="*/ 1670133 w 5486172"/>
              <a:gd name="connsiteY50" fmla="*/ 3675395 h 4398475"/>
              <a:gd name="connsiteX51" fmla="*/ 1872433 w 5486172"/>
              <a:gd name="connsiteY51" fmla="*/ 3375990 h 4398475"/>
              <a:gd name="connsiteX52" fmla="*/ 2090918 w 5486172"/>
              <a:gd name="connsiteY52" fmla="*/ 3578291 h 4398475"/>
              <a:gd name="connsiteX53" fmla="*/ 2409919 w 5486172"/>
              <a:gd name="connsiteY53" fmla="*/ 3623289 h 4398475"/>
              <a:gd name="connsiteX54" fmla="*/ 2600717 w 5486172"/>
              <a:gd name="connsiteY54" fmla="*/ 3999077 h 4398475"/>
              <a:gd name="connsiteX55" fmla="*/ 2883938 w 5486172"/>
              <a:gd name="connsiteY55" fmla="*/ 3699672 h 4398475"/>
              <a:gd name="connsiteX56" fmla="*/ 3094331 w 5486172"/>
              <a:gd name="connsiteY56" fmla="*/ 3772500 h 4398475"/>
              <a:gd name="connsiteX57" fmla="*/ 3401828 w 5486172"/>
              <a:gd name="connsiteY57" fmla="*/ 3443414 h 4398475"/>
              <a:gd name="connsiteX58" fmla="*/ 3557571 w 5486172"/>
              <a:gd name="connsiteY58" fmla="*/ 3276603 h 4398475"/>
              <a:gd name="connsiteX59" fmla="*/ 3838798 w 5486172"/>
              <a:gd name="connsiteY59" fmla="*/ 3060401 h 4398475"/>
              <a:gd name="connsiteX60" fmla="*/ 4170572 w 5486172"/>
              <a:gd name="connsiteY60" fmla="*/ 2825732 h 4398475"/>
              <a:gd name="connsiteX61" fmla="*/ 4377555 w 5486172"/>
              <a:gd name="connsiteY61" fmla="*/ 2543493 h 4398475"/>
              <a:gd name="connsiteX62" fmla="*/ 4552313 w 5486172"/>
              <a:gd name="connsiteY62" fmla="*/ 2355382 h 4398475"/>
              <a:gd name="connsiteX63" fmla="*/ 4826026 w 5486172"/>
              <a:gd name="connsiteY63" fmla="*/ 2218829 h 4398475"/>
              <a:gd name="connsiteX64" fmla="*/ 5155950 w 5486172"/>
              <a:gd name="connsiteY64" fmla="*/ 1915725 h 4398475"/>
              <a:gd name="connsiteX65" fmla="*/ 5421427 w 5486172"/>
              <a:gd name="connsiteY65" fmla="*/ 1959305 h 4398475"/>
              <a:gd name="connsiteX66" fmla="*/ 5465297 w 5486172"/>
              <a:gd name="connsiteY66" fmla="*/ 1709031 h 4398475"/>
              <a:gd name="connsiteX0" fmla="*/ 5465297 w 5486172"/>
              <a:gd name="connsiteY0" fmla="*/ 1709031 h 4398475"/>
              <a:gd name="connsiteX1" fmla="*/ 5141616 w 5486172"/>
              <a:gd name="connsiteY1" fmla="*/ 1482454 h 4398475"/>
              <a:gd name="connsiteX2" fmla="*/ 4906253 w 5486172"/>
              <a:gd name="connsiteY2" fmla="*/ 1366883 h 4398475"/>
              <a:gd name="connsiteX3" fmla="*/ 4737014 w 5486172"/>
              <a:gd name="connsiteY3" fmla="*/ 1700939 h 4398475"/>
              <a:gd name="connsiteX4" fmla="*/ 4474948 w 5486172"/>
              <a:gd name="connsiteY4" fmla="*/ 2039243 h 4398475"/>
              <a:gd name="connsiteX5" fmla="*/ 4356688 w 5486172"/>
              <a:gd name="connsiteY5" fmla="*/ 2291657 h 4398475"/>
              <a:gd name="connsiteX6" fmla="*/ 3953793 w 5486172"/>
              <a:gd name="connsiteY6" fmla="*/ 2455493 h 4398475"/>
              <a:gd name="connsiteX7" fmla="*/ 3498933 w 5486172"/>
              <a:gd name="connsiteY7" fmla="*/ 2493958 h 4398475"/>
              <a:gd name="connsiteX8" fmla="*/ 3053871 w 5486172"/>
              <a:gd name="connsiteY8" fmla="*/ 2546065 h 4398475"/>
              <a:gd name="connsiteX9" fmla="*/ 2859662 w 5486172"/>
              <a:gd name="connsiteY9" fmla="*/ 2137909 h 4398475"/>
              <a:gd name="connsiteX10" fmla="*/ 2989134 w 5486172"/>
              <a:gd name="connsiteY10" fmla="*/ 1798043 h 4398475"/>
              <a:gd name="connsiteX11" fmla="*/ 2807410 w 5486172"/>
              <a:gd name="connsiteY11" fmla="*/ 1594615 h 4398475"/>
              <a:gd name="connsiteX12" fmla="*/ 2794926 w 5486172"/>
              <a:gd name="connsiteY12" fmla="*/ 1377257 h 4398475"/>
              <a:gd name="connsiteX13" fmla="*/ 2932346 w 5486172"/>
              <a:gd name="connsiteY13" fmla="*/ 1247351 h 4398475"/>
              <a:gd name="connsiteX14" fmla="*/ 3019364 w 5486172"/>
              <a:gd name="connsiteY14" fmla="*/ 1331681 h 4398475"/>
              <a:gd name="connsiteX15" fmla="*/ 3167159 w 5486172"/>
              <a:gd name="connsiteY15" fmla="*/ 1134496 h 4398475"/>
              <a:gd name="connsiteX16" fmla="*/ 3049882 w 5486172"/>
              <a:gd name="connsiteY16" fmla="*/ 874280 h 4398475"/>
              <a:gd name="connsiteX17" fmla="*/ 2972950 w 5486172"/>
              <a:gd name="connsiteY17" fmla="*/ 681342 h 4398475"/>
              <a:gd name="connsiteX18" fmla="*/ 2794926 w 5486172"/>
              <a:gd name="connsiteY18" fmla="*/ 568054 h 4398475"/>
              <a:gd name="connsiteX19" fmla="*/ 3012138 w 5486172"/>
              <a:gd name="connsiteY19" fmla="*/ 565077 h 4398475"/>
              <a:gd name="connsiteX20" fmla="*/ 3029595 w 5486172"/>
              <a:gd name="connsiteY20" fmla="*/ 430489 h 4398475"/>
              <a:gd name="connsiteX21" fmla="*/ 2926392 w 5486172"/>
              <a:gd name="connsiteY21" fmla="*/ 256713 h 4398475"/>
              <a:gd name="connsiteX22" fmla="*/ 2725652 w 5486172"/>
              <a:gd name="connsiteY22" fmla="*/ 176660 h 4398475"/>
              <a:gd name="connsiteX23" fmla="*/ 2260995 w 5486172"/>
              <a:gd name="connsiteY23" fmla="*/ 136344 h 4398475"/>
              <a:gd name="connsiteX24" fmla="*/ 1979769 w 5486172"/>
              <a:gd name="connsiteY24" fmla="*/ 81261 h 4398475"/>
              <a:gd name="connsiteX25" fmla="*/ 1726777 w 5486172"/>
              <a:gd name="connsiteY25" fmla="*/ 365753 h 4398475"/>
              <a:gd name="connsiteX26" fmla="*/ 1429221 w 5486172"/>
              <a:gd name="connsiteY26" fmla="*/ 485861 h 4398475"/>
              <a:gd name="connsiteX27" fmla="*/ 1195969 w 5486172"/>
              <a:gd name="connsiteY27" fmla="*/ 476065 h 4398475"/>
              <a:gd name="connsiteX28" fmla="*/ 1500200 w 5486172"/>
              <a:gd name="connsiteY28" fmla="*/ 260557 h 4398475"/>
              <a:gd name="connsiteX29" fmla="*/ 1532568 w 5486172"/>
              <a:gd name="connsiteY29" fmla="*/ 9703 h 4398475"/>
              <a:gd name="connsiteX30" fmla="*/ 1183194 w 5486172"/>
              <a:gd name="connsiteY30" fmla="*/ 89208 h 4398475"/>
              <a:gd name="connsiteX31" fmla="*/ 1047335 w 5486172"/>
              <a:gd name="connsiteY31" fmla="*/ 437021 h 4398475"/>
              <a:gd name="connsiteX32" fmla="*/ 797320 w 5486172"/>
              <a:gd name="connsiteY32" fmla="*/ 589498 h 4398475"/>
              <a:gd name="connsiteX33" fmla="*/ 618312 w 5486172"/>
              <a:gd name="connsiteY33" fmla="*/ 753187 h 4398475"/>
              <a:gd name="connsiteX34" fmla="*/ 515111 w 5486172"/>
              <a:gd name="connsiteY34" fmla="*/ 471817 h 4398475"/>
              <a:gd name="connsiteX35" fmla="*/ 439450 w 5486172"/>
              <a:gd name="connsiteY35" fmla="*/ 634206 h 4398475"/>
              <a:gd name="connsiteX36" fmla="*/ 286395 w 5486172"/>
              <a:gd name="connsiteY36" fmla="*/ 1077852 h 4398475"/>
              <a:gd name="connsiteX37" fmla="*/ 229750 w 5486172"/>
              <a:gd name="connsiteY37" fmla="*/ 1385349 h 4398475"/>
              <a:gd name="connsiteX38" fmla="*/ 173106 w 5486172"/>
              <a:gd name="connsiteY38" fmla="*/ 1870872 h 4398475"/>
              <a:gd name="connsiteX39" fmla="*/ 2046 w 5486172"/>
              <a:gd name="connsiteY39" fmla="*/ 2677099 h 4398475"/>
              <a:gd name="connsiteX40" fmla="*/ 79845 w 5486172"/>
              <a:gd name="connsiteY40" fmla="*/ 3199525 h 4398475"/>
              <a:gd name="connsiteX41" fmla="*/ 96318 w 5486172"/>
              <a:gd name="connsiteY41" fmla="*/ 3673546 h 4398475"/>
              <a:gd name="connsiteX42" fmla="*/ 332115 w 5486172"/>
              <a:gd name="connsiteY42" fmla="*/ 3726491 h 4398475"/>
              <a:gd name="connsiteX43" fmla="*/ 262118 w 5486172"/>
              <a:gd name="connsiteY43" fmla="*/ 4112365 h 4398475"/>
              <a:gd name="connsiteX44" fmla="*/ 305267 w 5486172"/>
              <a:gd name="connsiteY44" fmla="*/ 4393448 h 4398475"/>
              <a:gd name="connsiteX45" fmla="*/ 736572 w 5486172"/>
              <a:gd name="connsiteY45" fmla="*/ 4297760 h 4398475"/>
              <a:gd name="connsiteX46" fmla="*/ 1091754 w 5486172"/>
              <a:gd name="connsiteY46" fmla="*/ 4362351 h 4398475"/>
              <a:gd name="connsiteX47" fmla="*/ 1273623 w 5486172"/>
              <a:gd name="connsiteY47" fmla="*/ 4113348 h 4398475"/>
              <a:gd name="connsiteX48" fmla="*/ 1416591 w 5486172"/>
              <a:gd name="connsiteY48" fmla="*/ 3844751 h 4398475"/>
              <a:gd name="connsiteX49" fmla="*/ 1605396 w 5486172"/>
              <a:gd name="connsiteY49" fmla="*/ 3837236 h 4398475"/>
              <a:gd name="connsiteX50" fmla="*/ 1670133 w 5486172"/>
              <a:gd name="connsiteY50" fmla="*/ 3675395 h 4398475"/>
              <a:gd name="connsiteX51" fmla="*/ 1872433 w 5486172"/>
              <a:gd name="connsiteY51" fmla="*/ 3375990 h 4398475"/>
              <a:gd name="connsiteX52" fmla="*/ 2090918 w 5486172"/>
              <a:gd name="connsiteY52" fmla="*/ 3578291 h 4398475"/>
              <a:gd name="connsiteX53" fmla="*/ 2409919 w 5486172"/>
              <a:gd name="connsiteY53" fmla="*/ 3623289 h 4398475"/>
              <a:gd name="connsiteX54" fmla="*/ 2600717 w 5486172"/>
              <a:gd name="connsiteY54" fmla="*/ 3999077 h 4398475"/>
              <a:gd name="connsiteX55" fmla="*/ 2883938 w 5486172"/>
              <a:gd name="connsiteY55" fmla="*/ 3699672 h 4398475"/>
              <a:gd name="connsiteX56" fmla="*/ 3094331 w 5486172"/>
              <a:gd name="connsiteY56" fmla="*/ 3772500 h 4398475"/>
              <a:gd name="connsiteX57" fmla="*/ 3401828 w 5486172"/>
              <a:gd name="connsiteY57" fmla="*/ 3443414 h 4398475"/>
              <a:gd name="connsiteX58" fmla="*/ 3557571 w 5486172"/>
              <a:gd name="connsiteY58" fmla="*/ 3276603 h 4398475"/>
              <a:gd name="connsiteX59" fmla="*/ 3838798 w 5486172"/>
              <a:gd name="connsiteY59" fmla="*/ 3060401 h 4398475"/>
              <a:gd name="connsiteX60" fmla="*/ 4170572 w 5486172"/>
              <a:gd name="connsiteY60" fmla="*/ 2825732 h 4398475"/>
              <a:gd name="connsiteX61" fmla="*/ 4377555 w 5486172"/>
              <a:gd name="connsiteY61" fmla="*/ 2543493 h 4398475"/>
              <a:gd name="connsiteX62" fmla="*/ 4552313 w 5486172"/>
              <a:gd name="connsiteY62" fmla="*/ 2355382 h 4398475"/>
              <a:gd name="connsiteX63" fmla="*/ 4826026 w 5486172"/>
              <a:gd name="connsiteY63" fmla="*/ 2218829 h 4398475"/>
              <a:gd name="connsiteX64" fmla="*/ 5155950 w 5486172"/>
              <a:gd name="connsiteY64" fmla="*/ 1915725 h 4398475"/>
              <a:gd name="connsiteX65" fmla="*/ 5421427 w 5486172"/>
              <a:gd name="connsiteY65" fmla="*/ 1959305 h 4398475"/>
              <a:gd name="connsiteX66" fmla="*/ 5465297 w 5486172"/>
              <a:gd name="connsiteY66" fmla="*/ 1709031 h 4398475"/>
              <a:gd name="connsiteX0" fmla="*/ 5465297 w 5486172"/>
              <a:gd name="connsiteY0" fmla="*/ 1709031 h 4398475"/>
              <a:gd name="connsiteX1" fmla="*/ 5141616 w 5486172"/>
              <a:gd name="connsiteY1" fmla="*/ 1482454 h 4398475"/>
              <a:gd name="connsiteX2" fmla="*/ 4906253 w 5486172"/>
              <a:gd name="connsiteY2" fmla="*/ 1366883 h 4398475"/>
              <a:gd name="connsiteX3" fmla="*/ 4737014 w 5486172"/>
              <a:gd name="connsiteY3" fmla="*/ 1700939 h 4398475"/>
              <a:gd name="connsiteX4" fmla="*/ 4474948 w 5486172"/>
              <a:gd name="connsiteY4" fmla="*/ 2039243 h 4398475"/>
              <a:gd name="connsiteX5" fmla="*/ 4356688 w 5486172"/>
              <a:gd name="connsiteY5" fmla="*/ 2291657 h 4398475"/>
              <a:gd name="connsiteX6" fmla="*/ 3953793 w 5486172"/>
              <a:gd name="connsiteY6" fmla="*/ 2455493 h 4398475"/>
              <a:gd name="connsiteX7" fmla="*/ 3498933 w 5486172"/>
              <a:gd name="connsiteY7" fmla="*/ 2493958 h 4398475"/>
              <a:gd name="connsiteX8" fmla="*/ 3053871 w 5486172"/>
              <a:gd name="connsiteY8" fmla="*/ 2546065 h 4398475"/>
              <a:gd name="connsiteX9" fmla="*/ 2859662 w 5486172"/>
              <a:gd name="connsiteY9" fmla="*/ 2137909 h 4398475"/>
              <a:gd name="connsiteX10" fmla="*/ 2989134 w 5486172"/>
              <a:gd name="connsiteY10" fmla="*/ 1798043 h 4398475"/>
              <a:gd name="connsiteX11" fmla="*/ 2807410 w 5486172"/>
              <a:gd name="connsiteY11" fmla="*/ 1594615 h 4398475"/>
              <a:gd name="connsiteX12" fmla="*/ 2794926 w 5486172"/>
              <a:gd name="connsiteY12" fmla="*/ 1377257 h 4398475"/>
              <a:gd name="connsiteX13" fmla="*/ 2932346 w 5486172"/>
              <a:gd name="connsiteY13" fmla="*/ 1247351 h 4398475"/>
              <a:gd name="connsiteX14" fmla="*/ 3019364 w 5486172"/>
              <a:gd name="connsiteY14" fmla="*/ 1331681 h 4398475"/>
              <a:gd name="connsiteX15" fmla="*/ 3167159 w 5486172"/>
              <a:gd name="connsiteY15" fmla="*/ 1134496 h 4398475"/>
              <a:gd name="connsiteX16" fmla="*/ 3049882 w 5486172"/>
              <a:gd name="connsiteY16" fmla="*/ 874280 h 4398475"/>
              <a:gd name="connsiteX17" fmla="*/ 2972950 w 5486172"/>
              <a:gd name="connsiteY17" fmla="*/ 681342 h 4398475"/>
              <a:gd name="connsiteX18" fmla="*/ 2794926 w 5486172"/>
              <a:gd name="connsiteY18" fmla="*/ 568054 h 4398475"/>
              <a:gd name="connsiteX19" fmla="*/ 3012138 w 5486172"/>
              <a:gd name="connsiteY19" fmla="*/ 565077 h 4398475"/>
              <a:gd name="connsiteX20" fmla="*/ 3029595 w 5486172"/>
              <a:gd name="connsiteY20" fmla="*/ 430489 h 4398475"/>
              <a:gd name="connsiteX21" fmla="*/ 2926392 w 5486172"/>
              <a:gd name="connsiteY21" fmla="*/ 256713 h 4398475"/>
              <a:gd name="connsiteX22" fmla="*/ 2725652 w 5486172"/>
              <a:gd name="connsiteY22" fmla="*/ 176660 h 4398475"/>
              <a:gd name="connsiteX23" fmla="*/ 2260995 w 5486172"/>
              <a:gd name="connsiteY23" fmla="*/ 136344 h 4398475"/>
              <a:gd name="connsiteX24" fmla="*/ 1979769 w 5486172"/>
              <a:gd name="connsiteY24" fmla="*/ 81261 h 4398475"/>
              <a:gd name="connsiteX25" fmla="*/ 1726777 w 5486172"/>
              <a:gd name="connsiteY25" fmla="*/ 365753 h 4398475"/>
              <a:gd name="connsiteX26" fmla="*/ 1429221 w 5486172"/>
              <a:gd name="connsiteY26" fmla="*/ 485861 h 4398475"/>
              <a:gd name="connsiteX27" fmla="*/ 1195969 w 5486172"/>
              <a:gd name="connsiteY27" fmla="*/ 476065 h 4398475"/>
              <a:gd name="connsiteX28" fmla="*/ 1500200 w 5486172"/>
              <a:gd name="connsiteY28" fmla="*/ 260557 h 4398475"/>
              <a:gd name="connsiteX29" fmla="*/ 1532568 w 5486172"/>
              <a:gd name="connsiteY29" fmla="*/ 9703 h 4398475"/>
              <a:gd name="connsiteX30" fmla="*/ 1183194 w 5486172"/>
              <a:gd name="connsiteY30" fmla="*/ 89208 h 4398475"/>
              <a:gd name="connsiteX31" fmla="*/ 1047335 w 5486172"/>
              <a:gd name="connsiteY31" fmla="*/ 437021 h 4398475"/>
              <a:gd name="connsiteX32" fmla="*/ 797320 w 5486172"/>
              <a:gd name="connsiteY32" fmla="*/ 589498 h 4398475"/>
              <a:gd name="connsiteX33" fmla="*/ 618312 w 5486172"/>
              <a:gd name="connsiteY33" fmla="*/ 753187 h 4398475"/>
              <a:gd name="connsiteX34" fmla="*/ 515111 w 5486172"/>
              <a:gd name="connsiteY34" fmla="*/ 471817 h 4398475"/>
              <a:gd name="connsiteX35" fmla="*/ 439450 w 5486172"/>
              <a:gd name="connsiteY35" fmla="*/ 634206 h 4398475"/>
              <a:gd name="connsiteX36" fmla="*/ 286395 w 5486172"/>
              <a:gd name="connsiteY36" fmla="*/ 1077852 h 4398475"/>
              <a:gd name="connsiteX37" fmla="*/ 229750 w 5486172"/>
              <a:gd name="connsiteY37" fmla="*/ 1385349 h 4398475"/>
              <a:gd name="connsiteX38" fmla="*/ 173106 w 5486172"/>
              <a:gd name="connsiteY38" fmla="*/ 1870872 h 4398475"/>
              <a:gd name="connsiteX39" fmla="*/ 2046 w 5486172"/>
              <a:gd name="connsiteY39" fmla="*/ 2677099 h 4398475"/>
              <a:gd name="connsiteX40" fmla="*/ 79845 w 5486172"/>
              <a:gd name="connsiteY40" fmla="*/ 3199525 h 4398475"/>
              <a:gd name="connsiteX41" fmla="*/ 96318 w 5486172"/>
              <a:gd name="connsiteY41" fmla="*/ 3673546 h 4398475"/>
              <a:gd name="connsiteX42" fmla="*/ 332115 w 5486172"/>
              <a:gd name="connsiteY42" fmla="*/ 3726491 h 4398475"/>
              <a:gd name="connsiteX43" fmla="*/ 262118 w 5486172"/>
              <a:gd name="connsiteY43" fmla="*/ 4112365 h 4398475"/>
              <a:gd name="connsiteX44" fmla="*/ 305267 w 5486172"/>
              <a:gd name="connsiteY44" fmla="*/ 4393448 h 4398475"/>
              <a:gd name="connsiteX45" fmla="*/ 736572 w 5486172"/>
              <a:gd name="connsiteY45" fmla="*/ 4297760 h 4398475"/>
              <a:gd name="connsiteX46" fmla="*/ 1091754 w 5486172"/>
              <a:gd name="connsiteY46" fmla="*/ 4362351 h 4398475"/>
              <a:gd name="connsiteX47" fmla="*/ 1273623 w 5486172"/>
              <a:gd name="connsiteY47" fmla="*/ 4113348 h 4398475"/>
              <a:gd name="connsiteX48" fmla="*/ 1416591 w 5486172"/>
              <a:gd name="connsiteY48" fmla="*/ 3844751 h 4398475"/>
              <a:gd name="connsiteX49" fmla="*/ 1605396 w 5486172"/>
              <a:gd name="connsiteY49" fmla="*/ 3837236 h 4398475"/>
              <a:gd name="connsiteX50" fmla="*/ 1670133 w 5486172"/>
              <a:gd name="connsiteY50" fmla="*/ 3675395 h 4398475"/>
              <a:gd name="connsiteX51" fmla="*/ 1872433 w 5486172"/>
              <a:gd name="connsiteY51" fmla="*/ 3375990 h 4398475"/>
              <a:gd name="connsiteX52" fmla="*/ 2090918 w 5486172"/>
              <a:gd name="connsiteY52" fmla="*/ 3578291 h 4398475"/>
              <a:gd name="connsiteX53" fmla="*/ 2409919 w 5486172"/>
              <a:gd name="connsiteY53" fmla="*/ 3623289 h 4398475"/>
              <a:gd name="connsiteX54" fmla="*/ 2600717 w 5486172"/>
              <a:gd name="connsiteY54" fmla="*/ 3999077 h 4398475"/>
              <a:gd name="connsiteX55" fmla="*/ 2883938 w 5486172"/>
              <a:gd name="connsiteY55" fmla="*/ 3699672 h 4398475"/>
              <a:gd name="connsiteX56" fmla="*/ 3094331 w 5486172"/>
              <a:gd name="connsiteY56" fmla="*/ 3772500 h 4398475"/>
              <a:gd name="connsiteX57" fmla="*/ 3401828 w 5486172"/>
              <a:gd name="connsiteY57" fmla="*/ 3443414 h 4398475"/>
              <a:gd name="connsiteX58" fmla="*/ 3557571 w 5486172"/>
              <a:gd name="connsiteY58" fmla="*/ 3276603 h 4398475"/>
              <a:gd name="connsiteX59" fmla="*/ 3838798 w 5486172"/>
              <a:gd name="connsiteY59" fmla="*/ 3060401 h 4398475"/>
              <a:gd name="connsiteX60" fmla="*/ 4170572 w 5486172"/>
              <a:gd name="connsiteY60" fmla="*/ 2825732 h 4398475"/>
              <a:gd name="connsiteX61" fmla="*/ 4377555 w 5486172"/>
              <a:gd name="connsiteY61" fmla="*/ 2543493 h 4398475"/>
              <a:gd name="connsiteX62" fmla="*/ 4552313 w 5486172"/>
              <a:gd name="connsiteY62" fmla="*/ 2355382 h 4398475"/>
              <a:gd name="connsiteX63" fmla="*/ 4826026 w 5486172"/>
              <a:gd name="connsiteY63" fmla="*/ 2218829 h 4398475"/>
              <a:gd name="connsiteX64" fmla="*/ 5155950 w 5486172"/>
              <a:gd name="connsiteY64" fmla="*/ 1915725 h 4398475"/>
              <a:gd name="connsiteX65" fmla="*/ 5421427 w 5486172"/>
              <a:gd name="connsiteY65" fmla="*/ 1959305 h 4398475"/>
              <a:gd name="connsiteX66" fmla="*/ 5465297 w 5486172"/>
              <a:gd name="connsiteY66" fmla="*/ 1709031 h 4398475"/>
              <a:gd name="connsiteX0" fmla="*/ 5465297 w 5486172"/>
              <a:gd name="connsiteY0" fmla="*/ 1709031 h 4398475"/>
              <a:gd name="connsiteX1" fmla="*/ 5141616 w 5486172"/>
              <a:gd name="connsiteY1" fmla="*/ 1482454 h 4398475"/>
              <a:gd name="connsiteX2" fmla="*/ 4906253 w 5486172"/>
              <a:gd name="connsiteY2" fmla="*/ 1366883 h 4398475"/>
              <a:gd name="connsiteX3" fmla="*/ 4737014 w 5486172"/>
              <a:gd name="connsiteY3" fmla="*/ 1700939 h 4398475"/>
              <a:gd name="connsiteX4" fmla="*/ 4474948 w 5486172"/>
              <a:gd name="connsiteY4" fmla="*/ 2039243 h 4398475"/>
              <a:gd name="connsiteX5" fmla="*/ 4356688 w 5486172"/>
              <a:gd name="connsiteY5" fmla="*/ 2291657 h 4398475"/>
              <a:gd name="connsiteX6" fmla="*/ 3953793 w 5486172"/>
              <a:gd name="connsiteY6" fmla="*/ 2455493 h 4398475"/>
              <a:gd name="connsiteX7" fmla="*/ 3498933 w 5486172"/>
              <a:gd name="connsiteY7" fmla="*/ 2493958 h 4398475"/>
              <a:gd name="connsiteX8" fmla="*/ 3053871 w 5486172"/>
              <a:gd name="connsiteY8" fmla="*/ 2546065 h 4398475"/>
              <a:gd name="connsiteX9" fmla="*/ 2859662 w 5486172"/>
              <a:gd name="connsiteY9" fmla="*/ 2137909 h 4398475"/>
              <a:gd name="connsiteX10" fmla="*/ 2989134 w 5486172"/>
              <a:gd name="connsiteY10" fmla="*/ 1798043 h 4398475"/>
              <a:gd name="connsiteX11" fmla="*/ 2807410 w 5486172"/>
              <a:gd name="connsiteY11" fmla="*/ 1594615 h 4398475"/>
              <a:gd name="connsiteX12" fmla="*/ 2794926 w 5486172"/>
              <a:gd name="connsiteY12" fmla="*/ 1377257 h 4398475"/>
              <a:gd name="connsiteX13" fmla="*/ 2932346 w 5486172"/>
              <a:gd name="connsiteY13" fmla="*/ 1247351 h 4398475"/>
              <a:gd name="connsiteX14" fmla="*/ 3019364 w 5486172"/>
              <a:gd name="connsiteY14" fmla="*/ 1331681 h 4398475"/>
              <a:gd name="connsiteX15" fmla="*/ 3167159 w 5486172"/>
              <a:gd name="connsiteY15" fmla="*/ 1134496 h 4398475"/>
              <a:gd name="connsiteX16" fmla="*/ 3049882 w 5486172"/>
              <a:gd name="connsiteY16" fmla="*/ 874280 h 4398475"/>
              <a:gd name="connsiteX17" fmla="*/ 2972950 w 5486172"/>
              <a:gd name="connsiteY17" fmla="*/ 681342 h 4398475"/>
              <a:gd name="connsiteX18" fmla="*/ 2794926 w 5486172"/>
              <a:gd name="connsiteY18" fmla="*/ 568054 h 4398475"/>
              <a:gd name="connsiteX19" fmla="*/ 3012138 w 5486172"/>
              <a:gd name="connsiteY19" fmla="*/ 565077 h 4398475"/>
              <a:gd name="connsiteX20" fmla="*/ 3029595 w 5486172"/>
              <a:gd name="connsiteY20" fmla="*/ 430489 h 4398475"/>
              <a:gd name="connsiteX21" fmla="*/ 2926392 w 5486172"/>
              <a:gd name="connsiteY21" fmla="*/ 256713 h 4398475"/>
              <a:gd name="connsiteX22" fmla="*/ 2725652 w 5486172"/>
              <a:gd name="connsiteY22" fmla="*/ 176660 h 4398475"/>
              <a:gd name="connsiteX23" fmla="*/ 2260995 w 5486172"/>
              <a:gd name="connsiteY23" fmla="*/ 136344 h 4398475"/>
              <a:gd name="connsiteX24" fmla="*/ 1979769 w 5486172"/>
              <a:gd name="connsiteY24" fmla="*/ 81261 h 4398475"/>
              <a:gd name="connsiteX25" fmla="*/ 1726777 w 5486172"/>
              <a:gd name="connsiteY25" fmla="*/ 365753 h 4398475"/>
              <a:gd name="connsiteX26" fmla="*/ 1429221 w 5486172"/>
              <a:gd name="connsiteY26" fmla="*/ 485861 h 4398475"/>
              <a:gd name="connsiteX27" fmla="*/ 1195969 w 5486172"/>
              <a:gd name="connsiteY27" fmla="*/ 476065 h 4398475"/>
              <a:gd name="connsiteX28" fmla="*/ 1500200 w 5486172"/>
              <a:gd name="connsiteY28" fmla="*/ 260557 h 4398475"/>
              <a:gd name="connsiteX29" fmla="*/ 1532568 w 5486172"/>
              <a:gd name="connsiteY29" fmla="*/ 9703 h 4398475"/>
              <a:gd name="connsiteX30" fmla="*/ 1183194 w 5486172"/>
              <a:gd name="connsiteY30" fmla="*/ 89208 h 4398475"/>
              <a:gd name="connsiteX31" fmla="*/ 1047335 w 5486172"/>
              <a:gd name="connsiteY31" fmla="*/ 437021 h 4398475"/>
              <a:gd name="connsiteX32" fmla="*/ 758132 w 5486172"/>
              <a:gd name="connsiteY32" fmla="*/ 547044 h 4398475"/>
              <a:gd name="connsiteX33" fmla="*/ 618312 w 5486172"/>
              <a:gd name="connsiteY33" fmla="*/ 753187 h 4398475"/>
              <a:gd name="connsiteX34" fmla="*/ 515111 w 5486172"/>
              <a:gd name="connsiteY34" fmla="*/ 471817 h 4398475"/>
              <a:gd name="connsiteX35" fmla="*/ 439450 w 5486172"/>
              <a:gd name="connsiteY35" fmla="*/ 634206 h 4398475"/>
              <a:gd name="connsiteX36" fmla="*/ 286395 w 5486172"/>
              <a:gd name="connsiteY36" fmla="*/ 1077852 h 4398475"/>
              <a:gd name="connsiteX37" fmla="*/ 229750 w 5486172"/>
              <a:gd name="connsiteY37" fmla="*/ 1385349 h 4398475"/>
              <a:gd name="connsiteX38" fmla="*/ 173106 w 5486172"/>
              <a:gd name="connsiteY38" fmla="*/ 1870872 h 4398475"/>
              <a:gd name="connsiteX39" fmla="*/ 2046 w 5486172"/>
              <a:gd name="connsiteY39" fmla="*/ 2677099 h 4398475"/>
              <a:gd name="connsiteX40" fmla="*/ 79845 w 5486172"/>
              <a:gd name="connsiteY40" fmla="*/ 3199525 h 4398475"/>
              <a:gd name="connsiteX41" fmla="*/ 96318 w 5486172"/>
              <a:gd name="connsiteY41" fmla="*/ 3673546 h 4398475"/>
              <a:gd name="connsiteX42" fmla="*/ 332115 w 5486172"/>
              <a:gd name="connsiteY42" fmla="*/ 3726491 h 4398475"/>
              <a:gd name="connsiteX43" fmla="*/ 262118 w 5486172"/>
              <a:gd name="connsiteY43" fmla="*/ 4112365 h 4398475"/>
              <a:gd name="connsiteX44" fmla="*/ 305267 w 5486172"/>
              <a:gd name="connsiteY44" fmla="*/ 4393448 h 4398475"/>
              <a:gd name="connsiteX45" fmla="*/ 736572 w 5486172"/>
              <a:gd name="connsiteY45" fmla="*/ 4297760 h 4398475"/>
              <a:gd name="connsiteX46" fmla="*/ 1091754 w 5486172"/>
              <a:gd name="connsiteY46" fmla="*/ 4362351 h 4398475"/>
              <a:gd name="connsiteX47" fmla="*/ 1273623 w 5486172"/>
              <a:gd name="connsiteY47" fmla="*/ 4113348 h 4398475"/>
              <a:gd name="connsiteX48" fmla="*/ 1416591 w 5486172"/>
              <a:gd name="connsiteY48" fmla="*/ 3844751 h 4398475"/>
              <a:gd name="connsiteX49" fmla="*/ 1605396 w 5486172"/>
              <a:gd name="connsiteY49" fmla="*/ 3837236 h 4398475"/>
              <a:gd name="connsiteX50" fmla="*/ 1670133 w 5486172"/>
              <a:gd name="connsiteY50" fmla="*/ 3675395 h 4398475"/>
              <a:gd name="connsiteX51" fmla="*/ 1872433 w 5486172"/>
              <a:gd name="connsiteY51" fmla="*/ 3375990 h 4398475"/>
              <a:gd name="connsiteX52" fmla="*/ 2090918 w 5486172"/>
              <a:gd name="connsiteY52" fmla="*/ 3578291 h 4398475"/>
              <a:gd name="connsiteX53" fmla="*/ 2409919 w 5486172"/>
              <a:gd name="connsiteY53" fmla="*/ 3623289 h 4398475"/>
              <a:gd name="connsiteX54" fmla="*/ 2600717 w 5486172"/>
              <a:gd name="connsiteY54" fmla="*/ 3999077 h 4398475"/>
              <a:gd name="connsiteX55" fmla="*/ 2883938 w 5486172"/>
              <a:gd name="connsiteY55" fmla="*/ 3699672 h 4398475"/>
              <a:gd name="connsiteX56" fmla="*/ 3094331 w 5486172"/>
              <a:gd name="connsiteY56" fmla="*/ 3772500 h 4398475"/>
              <a:gd name="connsiteX57" fmla="*/ 3401828 w 5486172"/>
              <a:gd name="connsiteY57" fmla="*/ 3443414 h 4398475"/>
              <a:gd name="connsiteX58" fmla="*/ 3557571 w 5486172"/>
              <a:gd name="connsiteY58" fmla="*/ 3276603 h 4398475"/>
              <a:gd name="connsiteX59" fmla="*/ 3838798 w 5486172"/>
              <a:gd name="connsiteY59" fmla="*/ 3060401 h 4398475"/>
              <a:gd name="connsiteX60" fmla="*/ 4170572 w 5486172"/>
              <a:gd name="connsiteY60" fmla="*/ 2825732 h 4398475"/>
              <a:gd name="connsiteX61" fmla="*/ 4377555 w 5486172"/>
              <a:gd name="connsiteY61" fmla="*/ 2543493 h 4398475"/>
              <a:gd name="connsiteX62" fmla="*/ 4552313 w 5486172"/>
              <a:gd name="connsiteY62" fmla="*/ 2355382 h 4398475"/>
              <a:gd name="connsiteX63" fmla="*/ 4826026 w 5486172"/>
              <a:gd name="connsiteY63" fmla="*/ 2218829 h 4398475"/>
              <a:gd name="connsiteX64" fmla="*/ 5155950 w 5486172"/>
              <a:gd name="connsiteY64" fmla="*/ 1915725 h 4398475"/>
              <a:gd name="connsiteX65" fmla="*/ 5421427 w 5486172"/>
              <a:gd name="connsiteY65" fmla="*/ 1959305 h 4398475"/>
              <a:gd name="connsiteX66" fmla="*/ 5465297 w 5486172"/>
              <a:gd name="connsiteY66" fmla="*/ 1709031 h 4398475"/>
              <a:gd name="connsiteX0" fmla="*/ 5465297 w 5486172"/>
              <a:gd name="connsiteY0" fmla="*/ 1709031 h 4398475"/>
              <a:gd name="connsiteX1" fmla="*/ 5141616 w 5486172"/>
              <a:gd name="connsiteY1" fmla="*/ 1482454 h 4398475"/>
              <a:gd name="connsiteX2" fmla="*/ 4906253 w 5486172"/>
              <a:gd name="connsiteY2" fmla="*/ 1366883 h 4398475"/>
              <a:gd name="connsiteX3" fmla="*/ 4737014 w 5486172"/>
              <a:gd name="connsiteY3" fmla="*/ 1700939 h 4398475"/>
              <a:gd name="connsiteX4" fmla="*/ 4474948 w 5486172"/>
              <a:gd name="connsiteY4" fmla="*/ 2039243 h 4398475"/>
              <a:gd name="connsiteX5" fmla="*/ 4356688 w 5486172"/>
              <a:gd name="connsiteY5" fmla="*/ 2291657 h 4398475"/>
              <a:gd name="connsiteX6" fmla="*/ 3953793 w 5486172"/>
              <a:gd name="connsiteY6" fmla="*/ 2455493 h 4398475"/>
              <a:gd name="connsiteX7" fmla="*/ 3498933 w 5486172"/>
              <a:gd name="connsiteY7" fmla="*/ 2493958 h 4398475"/>
              <a:gd name="connsiteX8" fmla="*/ 3053871 w 5486172"/>
              <a:gd name="connsiteY8" fmla="*/ 2546065 h 4398475"/>
              <a:gd name="connsiteX9" fmla="*/ 2859662 w 5486172"/>
              <a:gd name="connsiteY9" fmla="*/ 2137909 h 4398475"/>
              <a:gd name="connsiteX10" fmla="*/ 2989134 w 5486172"/>
              <a:gd name="connsiteY10" fmla="*/ 1798043 h 4398475"/>
              <a:gd name="connsiteX11" fmla="*/ 2807410 w 5486172"/>
              <a:gd name="connsiteY11" fmla="*/ 1594615 h 4398475"/>
              <a:gd name="connsiteX12" fmla="*/ 2794926 w 5486172"/>
              <a:gd name="connsiteY12" fmla="*/ 1377257 h 4398475"/>
              <a:gd name="connsiteX13" fmla="*/ 2932346 w 5486172"/>
              <a:gd name="connsiteY13" fmla="*/ 1247351 h 4398475"/>
              <a:gd name="connsiteX14" fmla="*/ 3019364 w 5486172"/>
              <a:gd name="connsiteY14" fmla="*/ 1331681 h 4398475"/>
              <a:gd name="connsiteX15" fmla="*/ 3167159 w 5486172"/>
              <a:gd name="connsiteY15" fmla="*/ 1134496 h 4398475"/>
              <a:gd name="connsiteX16" fmla="*/ 3049882 w 5486172"/>
              <a:gd name="connsiteY16" fmla="*/ 874280 h 4398475"/>
              <a:gd name="connsiteX17" fmla="*/ 2972950 w 5486172"/>
              <a:gd name="connsiteY17" fmla="*/ 681342 h 4398475"/>
              <a:gd name="connsiteX18" fmla="*/ 2794926 w 5486172"/>
              <a:gd name="connsiteY18" fmla="*/ 568054 h 4398475"/>
              <a:gd name="connsiteX19" fmla="*/ 3012138 w 5486172"/>
              <a:gd name="connsiteY19" fmla="*/ 565077 h 4398475"/>
              <a:gd name="connsiteX20" fmla="*/ 3029595 w 5486172"/>
              <a:gd name="connsiteY20" fmla="*/ 430489 h 4398475"/>
              <a:gd name="connsiteX21" fmla="*/ 2926392 w 5486172"/>
              <a:gd name="connsiteY21" fmla="*/ 256713 h 4398475"/>
              <a:gd name="connsiteX22" fmla="*/ 2725652 w 5486172"/>
              <a:gd name="connsiteY22" fmla="*/ 176660 h 4398475"/>
              <a:gd name="connsiteX23" fmla="*/ 2260995 w 5486172"/>
              <a:gd name="connsiteY23" fmla="*/ 136344 h 4398475"/>
              <a:gd name="connsiteX24" fmla="*/ 1979769 w 5486172"/>
              <a:gd name="connsiteY24" fmla="*/ 81261 h 4398475"/>
              <a:gd name="connsiteX25" fmla="*/ 1726777 w 5486172"/>
              <a:gd name="connsiteY25" fmla="*/ 365753 h 4398475"/>
              <a:gd name="connsiteX26" fmla="*/ 1429221 w 5486172"/>
              <a:gd name="connsiteY26" fmla="*/ 485861 h 4398475"/>
              <a:gd name="connsiteX27" fmla="*/ 1195969 w 5486172"/>
              <a:gd name="connsiteY27" fmla="*/ 476065 h 4398475"/>
              <a:gd name="connsiteX28" fmla="*/ 1500200 w 5486172"/>
              <a:gd name="connsiteY28" fmla="*/ 260557 h 4398475"/>
              <a:gd name="connsiteX29" fmla="*/ 1532568 w 5486172"/>
              <a:gd name="connsiteY29" fmla="*/ 9703 h 4398475"/>
              <a:gd name="connsiteX30" fmla="*/ 1183194 w 5486172"/>
              <a:gd name="connsiteY30" fmla="*/ 89208 h 4398475"/>
              <a:gd name="connsiteX31" fmla="*/ 1047335 w 5486172"/>
              <a:gd name="connsiteY31" fmla="*/ 437021 h 4398475"/>
              <a:gd name="connsiteX32" fmla="*/ 758132 w 5486172"/>
              <a:gd name="connsiteY32" fmla="*/ 547044 h 4398475"/>
              <a:gd name="connsiteX33" fmla="*/ 618312 w 5486172"/>
              <a:gd name="connsiteY33" fmla="*/ 753187 h 4398475"/>
              <a:gd name="connsiteX34" fmla="*/ 515111 w 5486172"/>
              <a:gd name="connsiteY34" fmla="*/ 471817 h 4398475"/>
              <a:gd name="connsiteX35" fmla="*/ 439450 w 5486172"/>
              <a:gd name="connsiteY35" fmla="*/ 634206 h 4398475"/>
              <a:gd name="connsiteX36" fmla="*/ 286395 w 5486172"/>
              <a:gd name="connsiteY36" fmla="*/ 1077852 h 4398475"/>
              <a:gd name="connsiteX37" fmla="*/ 229750 w 5486172"/>
              <a:gd name="connsiteY37" fmla="*/ 1385349 h 4398475"/>
              <a:gd name="connsiteX38" fmla="*/ 173106 w 5486172"/>
              <a:gd name="connsiteY38" fmla="*/ 1870872 h 4398475"/>
              <a:gd name="connsiteX39" fmla="*/ 2046 w 5486172"/>
              <a:gd name="connsiteY39" fmla="*/ 2677099 h 4398475"/>
              <a:gd name="connsiteX40" fmla="*/ 79845 w 5486172"/>
              <a:gd name="connsiteY40" fmla="*/ 3199525 h 4398475"/>
              <a:gd name="connsiteX41" fmla="*/ 96318 w 5486172"/>
              <a:gd name="connsiteY41" fmla="*/ 3673546 h 4398475"/>
              <a:gd name="connsiteX42" fmla="*/ 332115 w 5486172"/>
              <a:gd name="connsiteY42" fmla="*/ 3726491 h 4398475"/>
              <a:gd name="connsiteX43" fmla="*/ 262118 w 5486172"/>
              <a:gd name="connsiteY43" fmla="*/ 4112365 h 4398475"/>
              <a:gd name="connsiteX44" fmla="*/ 305267 w 5486172"/>
              <a:gd name="connsiteY44" fmla="*/ 4393448 h 4398475"/>
              <a:gd name="connsiteX45" fmla="*/ 736572 w 5486172"/>
              <a:gd name="connsiteY45" fmla="*/ 4297760 h 4398475"/>
              <a:gd name="connsiteX46" fmla="*/ 1091754 w 5486172"/>
              <a:gd name="connsiteY46" fmla="*/ 4362351 h 4398475"/>
              <a:gd name="connsiteX47" fmla="*/ 1273623 w 5486172"/>
              <a:gd name="connsiteY47" fmla="*/ 4113348 h 4398475"/>
              <a:gd name="connsiteX48" fmla="*/ 1416591 w 5486172"/>
              <a:gd name="connsiteY48" fmla="*/ 3844751 h 4398475"/>
              <a:gd name="connsiteX49" fmla="*/ 1605396 w 5486172"/>
              <a:gd name="connsiteY49" fmla="*/ 3837236 h 4398475"/>
              <a:gd name="connsiteX50" fmla="*/ 1670133 w 5486172"/>
              <a:gd name="connsiteY50" fmla="*/ 3675395 h 4398475"/>
              <a:gd name="connsiteX51" fmla="*/ 1872433 w 5486172"/>
              <a:gd name="connsiteY51" fmla="*/ 3375990 h 4398475"/>
              <a:gd name="connsiteX52" fmla="*/ 2090918 w 5486172"/>
              <a:gd name="connsiteY52" fmla="*/ 3578291 h 4398475"/>
              <a:gd name="connsiteX53" fmla="*/ 2409919 w 5486172"/>
              <a:gd name="connsiteY53" fmla="*/ 3623289 h 4398475"/>
              <a:gd name="connsiteX54" fmla="*/ 2600717 w 5486172"/>
              <a:gd name="connsiteY54" fmla="*/ 3999077 h 4398475"/>
              <a:gd name="connsiteX55" fmla="*/ 2883938 w 5486172"/>
              <a:gd name="connsiteY55" fmla="*/ 3699672 h 4398475"/>
              <a:gd name="connsiteX56" fmla="*/ 3094331 w 5486172"/>
              <a:gd name="connsiteY56" fmla="*/ 3772500 h 4398475"/>
              <a:gd name="connsiteX57" fmla="*/ 3401828 w 5486172"/>
              <a:gd name="connsiteY57" fmla="*/ 3443414 h 4398475"/>
              <a:gd name="connsiteX58" fmla="*/ 3557571 w 5486172"/>
              <a:gd name="connsiteY58" fmla="*/ 3276603 h 4398475"/>
              <a:gd name="connsiteX59" fmla="*/ 3838798 w 5486172"/>
              <a:gd name="connsiteY59" fmla="*/ 3060401 h 4398475"/>
              <a:gd name="connsiteX60" fmla="*/ 4170572 w 5486172"/>
              <a:gd name="connsiteY60" fmla="*/ 2825732 h 4398475"/>
              <a:gd name="connsiteX61" fmla="*/ 4377555 w 5486172"/>
              <a:gd name="connsiteY61" fmla="*/ 2543493 h 4398475"/>
              <a:gd name="connsiteX62" fmla="*/ 4552313 w 5486172"/>
              <a:gd name="connsiteY62" fmla="*/ 2355382 h 4398475"/>
              <a:gd name="connsiteX63" fmla="*/ 4826026 w 5486172"/>
              <a:gd name="connsiteY63" fmla="*/ 2218829 h 4398475"/>
              <a:gd name="connsiteX64" fmla="*/ 5155950 w 5486172"/>
              <a:gd name="connsiteY64" fmla="*/ 1915725 h 4398475"/>
              <a:gd name="connsiteX65" fmla="*/ 5421427 w 5486172"/>
              <a:gd name="connsiteY65" fmla="*/ 1959305 h 4398475"/>
              <a:gd name="connsiteX66" fmla="*/ 5465297 w 5486172"/>
              <a:gd name="connsiteY66" fmla="*/ 1709031 h 4398475"/>
              <a:gd name="connsiteX0" fmla="*/ 5465297 w 5486172"/>
              <a:gd name="connsiteY0" fmla="*/ 1709031 h 4398475"/>
              <a:gd name="connsiteX1" fmla="*/ 5141616 w 5486172"/>
              <a:gd name="connsiteY1" fmla="*/ 1482454 h 4398475"/>
              <a:gd name="connsiteX2" fmla="*/ 4906253 w 5486172"/>
              <a:gd name="connsiteY2" fmla="*/ 1366883 h 4398475"/>
              <a:gd name="connsiteX3" fmla="*/ 4737014 w 5486172"/>
              <a:gd name="connsiteY3" fmla="*/ 1700939 h 4398475"/>
              <a:gd name="connsiteX4" fmla="*/ 4474948 w 5486172"/>
              <a:gd name="connsiteY4" fmla="*/ 2039243 h 4398475"/>
              <a:gd name="connsiteX5" fmla="*/ 4356688 w 5486172"/>
              <a:gd name="connsiteY5" fmla="*/ 2291657 h 4398475"/>
              <a:gd name="connsiteX6" fmla="*/ 3953793 w 5486172"/>
              <a:gd name="connsiteY6" fmla="*/ 2455493 h 4398475"/>
              <a:gd name="connsiteX7" fmla="*/ 3498933 w 5486172"/>
              <a:gd name="connsiteY7" fmla="*/ 2493958 h 4398475"/>
              <a:gd name="connsiteX8" fmla="*/ 3053871 w 5486172"/>
              <a:gd name="connsiteY8" fmla="*/ 2546065 h 4398475"/>
              <a:gd name="connsiteX9" fmla="*/ 2859662 w 5486172"/>
              <a:gd name="connsiteY9" fmla="*/ 2137909 h 4398475"/>
              <a:gd name="connsiteX10" fmla="*/ 2989134 w 5486172"/>
              <a:gd name="connsiteY10" fmla="*/ 1798043 h 4398475"/>
              <a:gd name="connsiteX11" fmla="*/ 2807410 w 5486172"/>
              <a:gd name="connsiteY11" fmla="*/ 1594615 h 4398475"/>
              <a:gd name="connsiteX12" fmla="*/ 2794926 w 5486172"/>
              <a:gd name="connsiteY12" fmla="*/ 1377257 h 4398475"/>
              <a:gd name="connsiteX13" fmla="*/ 2932346 w 5486172"/>
              <a:gd name="connsiteY13" fmla="*/ 1247351 h 4398475"/>
              <a:gd name="connsiteX14" fmla="*/ 3019364 w 5486172"/>
              <a:gd name="connsiteY14" fmla="*/ 1331681 h 4398475"/>
              <a:gd name="connsiteX15" fmla="*/ 3167159 w 5486172"/>
              <a:gd name="connsiteY15" fmla="*/ 1134496 h 4398475"/>
              <a:gd name="connsiteX16" fmla="*/ 3049882 w 5486172"/>
              <a:gd name="connsiteY16" fmla="*/ 874280 h 4398475"/>
              <a:gd name="connsiteX17" fmla="*/ 2972950 w 5486172"/>
              <a:gd name="connsiteY17" fmla="*/ 681342 h 4398475"/>
              <a:gd name="connsiteX18" fmla="*/ 2794926 w 5486172"/>
              <a:gd name="connsiteY18" fmla="*/ 568054 h 4398475"/>
              <a:gd name="connsiteX19" fmla="*/ 3012138 w 5486172"/>
              <a:gd name="connsiteY19" fmla="*/ 565077 h 4398475"/>
              <a:gd name="connsiteX20" fmla="*/ 3029595 w 5486172"/>
              <a:gd name="connsiteY20" fmla="*/ 430489 h 4398475"/>
              <a:gd name="connsiteX21" fmla="*/ 2926392 w 5486172"/>
              <a:gd name="connsiteY21" fmla="*/ 256713 h 4398475"/>
              <a:gd name="connsiteX22" fmla="*/ 2725652 w 5486172"/>
              <a:gd name="connsiteY22" fmla="*/ 176660 h 4398475"/>
              <a:gd name="connsiteX23" fmla="*/ 2260995 w 5486172"/>
              <a:gd name="connsiteY23" fmla="*/ 136344 h 4398475"/>
              <a:gd name="connsiteX24" fmla="*/ 1979769 w 5486172"/>
              <a:gd name="connsiteY24" fmla="*/ 81261 h 4398475"/>
              <a:gd name="connsiteX25" fmla="*/ 1726777 w 5486172"/>
              <a:gd name="connsiteY25" fmla="*/ 365753 h 4398475"/>
              <a:gd name="connsiteX26" fmla="*/ 1429221 w 5486172"/>
              <a:gd name="connsiteY26" fmla="*/ 485861 h 4398475"/>
              <a:gd name="connsiteX27" fmla="*/ 1195969 w 5486172"/>
              <a:gd name="connsiteY27" fmla="*/ 476065 h 4398475"/>
              <a:gd name="connsiteX28" fmla="*/ 1500200 w 5486172"/>
              <a:gd name="connsiteY28" fmla="*/ 260557 h 4398475"/>
              <a:gd name="connsiteX29" fmla="*/ 1532568 w 5486172"/>
              <a:gd name="connsiteY29" fmla="*/ 9703 h 4398475"/>
              <a:gd name="connsiteX30" fmla="*/ 1183194 w 5486172"/>
              <a:gd name="connsiteY30" fmla="*/ 89208 h 4398475"/>
              <a:gd name="connsiteX31" fmla="*/ 1047335 w 5486172"/>
              <a:gd name="connsiteY31" fmla="*/ 437021 h 4398475"/>
              <a:gd name="connsiteX32" fmla="*/ 758132 w 5486172"/>
              <a:gd name="connsiteY32" fmla="*/ 547044 h 4398475"/>
              <a:gd name="connsiteX33" fmla="*/ 618312 w 5486172"/>
              <a:gd name="connsiteY33" fmla="*/ 753187 h 4398475"/>
              <a:gd name="connsiteX34" fmla="*/ 515111 w 5486172"/>
              <a:gd name="connsiteY34" fmla="*/ 471817 h 4398475"/>
              <a:gd name="connsiteX35" fmla="*/ 439450 w 5486172"/>
              <a:gd name="connsiteY35" fmla="*/ 634206 h 4398475"/>
              <a:gd name="connsiteX36" fmla="*/ 286395 w 5486172"/>
              <a:gd name="connsiteY36" fmla="*/ 1077852 h 4398475"/>
              <a:gd name="connsiteX37" fmla="*/ 229750 w 5486172"/>
              <a:gd name="connsiteY37" fmla="*/ 1385349 h 4398475"/>
              <a:gd name="connsiteX38" fmla="*/ 173106 w 5486172"/>
              <a:gd name="connsiteY38" fmla="*/ 1870872 h 4398475"/>
              <a:gd name="connsiteX39" fmla="*/ 2046 w 5486172"/>
              <a:gd name="connsiteY39" fmla="*/ 2677099 h 4398475"/>
              <a:gd name="connsiteX40" fmla="*/ 79845 w 5486172"/>
              <a:gd name="connsiteY40" fmla="*/ 3199525 h 4398475"/>
              <a:gd name="connsiteX41" fmla="*/ 96318 w 5486172"/>
              <a:gd name="connsiteY41" fmla="*/ 3673546 h 4398475"/>
              <a:gd name="connsiteX42" fmla="*/ 332115 w 5486172"/>
              <a:gd name="connsiteY42" fmla="*/ 3726491 h 4398475"/>
              <a:gd name="connsiteX43" fmla="*/ 262118 w 5486172"/>
              <a:gd name="connsiteY43" fmla="*/ 4112365 h 4398475"/>
              <a:gd name="connsiteX44" fmla="*/ 305267 w 5486172"/>
              <a:gd name="connsiteY44" fmla="*/ 4393448 h 4398475"/>
              <a:gd name="connsiteX45" fmla="*/ 736572 w 5486172"/>
              <a:gd name="connsiteY45" fmla="*/ 4297760 h 4398475"/>
              <a:gd name="connsiteX46" fmla="*/ 1091754 w 5486172"/>
              <a:gd name="connsiteY46" fmla="*/ 4362351 h 4398475"/>
              <a:gd name="connsiteX47" fmla="*/ 1273623 w 5486172"/>
              <a:gd name="connsiteY47" fmla="*/ 4113348 h 4398475"/>
              <a:gd name="connsiteX48" fmla="*/ 1416591 w 5486172"/>
              <a:gd name="connsiteY48" fmla="*/ 3844751 h 4398475"/>
              <a:gd name="connsiteX49" fmla="*/ 1605396 w 5486172"/>
              <a:gd name="connsiteY49" fmla="*/ 3837236 h 4398475"/>
              <a:gd name="connsiteX50" fmla="*/ 1670133 w 5486172"/>
              <a:gd name="connsiteY50" fmla="*/ 3675395 h 4398475"/>
              <a:gd name="connsiteX51" fmla="*/ 1872433 w 5486172"/>
              <a:gd name="connsiteY51" fmla="*/ 3375990 h 4398475"/>
              <a:gd name="connsiteX52" fmla="*/ 2090918 w 5486172"/>
              <a:gd name="connsiteY52" fmla="*/ 3578291 h 4398475"/>
              <a:gd name="connsiteX53" fmla="*/ 2409919 w 5486172"/>
              <a:gd name="connsiteY53" fmla="*/ 3623289 h 4398475"/>
              <a:gd name="connsiteX54" fmla="*/ 2600717 w 5486172"/>
              <a:gd name="connsiteY54" fmla="*/ 3999077 h 4398475"/>
              <a:gd name="connsiteX55" fmla="*/ 2883938 w 5486172"/>
              <a:gd name="connsiteY55" fmla="*/ 3699672 h 4398475"/>
              <a:gd name="connsiteX56" fmla="*/ 3094331 w 5486172"/>
              <a:gd name="connsiteY56" fmla="*/ 3772500 h 4398475"/>
              <a:gd name="connsiteX57" fmla="*/ 3401828 w 5486172"/>
              <a:gd name="connsiteY57" fmla="*/ 3443414 h 4398475"/>
              <a:gd name="connsiteX58" fmla="*/ 3557571 w 5486172"/>
              <a:gd name="connsiteY58" fmla="*/ 3276603 h 4398475"/>
              <a:gd name="connsiteX59" fmla="*/ 3838798 w 5486172"/>
              <a:gd name="connsiteY59" fmla="*/ 3060401 h 4398475"/>
              <a:gd name="connsiteX60" fmla="*/ 4170572 w 5486172"/>
              <a:gd name="connsiteY60" fmla="*/ 2825732 h 4398475"/>
              <a:gd name="connsiteX61" fmla="*/ 4377555 w 5486172"/>
              <a:gd name="connsiteY61" fmla="*/ 2543493 h 4398475"/>
              <a:gd name="connsiteX62" fmla="*/ 4552313 w 5486172"/>
              <a:gd name="connsiteY62" fmla="*/ 2355382 h 4398475"/>
              <a:gd name="connsiteX63" fmla="*/ 4826026 w 5486172"/>
              <a:gd name="connsiteY63" fmla="*/ 2218829 h 4398475"/>
              <a:gd name="connsiteX64" fmla="*/ 5155950 w 5486172"/>
              <a:gd name="connsiteY64" fmla="*/ 1915725 h 4398475"/>
              <a:gd name="connsiteX65" fmla="*/ 5421427 w 5486172"/>
              <a:gd name="connsiteY65" fmla="*/ 1959305 h 4398475"/>
              <a:gd name="connsiteX66" fmla="*/ 5465297 w 5486172"/>
              <a:gd name="connsiteY66" fmla="*/ 1709031 h 4398475"/>
              <a:gd name="connsiteX0" fmla="*/ 5465297 w 5486172"/>
              <a:gd name="connsiteY0" fmla="*/ 1709031 h 4398475"/>
              <a:gd name="connsiteX1" fmla="*/ 5141616 w 5486172"/>
              <a:gd name="connsiteY1" fmla="*/ 1482454 h 4398475"/>
              <a:gd name="connsiteX2" fmla="*/ 4906253 w 5486172"/>
              <a:gd name="connsiteY2" fmla="*/ 1366883 h 4398475"/>
              <a:gd name="connsiteX3" fmla="*/ 4737014 w 5486172"/>
              <a:gd name="connsiteY3" fmla="*/ 1700939 h 4398475"/>
              <a:gd name="connsiteX4" fmla="*/ 4474948 w 5486172"/>
              <a:gd name="connsiteY4" fmla="*/ 2039243 h 4398475"/>
              <a:gd name="connsiteX5" fmla="*/ 4356688 w 5486172"/>
              <a:gd name="connsiteY5" fmla="*/ 2291657 h 4398475"/>
              <a:gd name="connsiteX6" fmla="*/ 3953793 w 5486172"/>
              <a:gd name="connsiteY6" fmla="*/ 2455493 h 4398475"/>
              <a:gd name="connsiteX7" fmla="*/ 3498933 w 5486172"/>
              <a:gd name="connsiteY7" fmla="*/ 2493958 h 4398475"/>
              <a:gd name="connsiteX8" fmla="*/ 3053871 w 5486172"/>
              <a:gd name="connsiteY8" fmla="*/ 2546065 h 4398475"/>
              <a:gd name="connsiteX9" fmla="*/ 2859662 w 5486172"/>
              <a:gd name="connsiteY9" fmla="*/ 2137909 h 4398475"/>
              <a:gd name="connsiteX10" fmla="*/ 2989134 w 5486172"/>
              <a:gd name="connsiteY10" fmla="*/ 1798043 h 4398475"/>
              <a:gd name="connsiteX11" fmla="*/ 2807410 w 5486172"/>
              <a:gd name="connsiteY11" fmla="*/ 1594615 h 4398475"/>
              <a:gd name="connsiteX12" fmla="*/ 2794926 w 5486172"/>
              <a:gd name="connsiteY12" fmla="*/ 1377257 h 4398475"/>
              <a:gd name="connsiteX13" fmla="*/ 2932346 w 5486172"/>
              <a:gd name="connsiteY13" fmla="*/ 1247351 h 4398475"/>
              <a:gd name="connsiteX14" fmla="*/ 3019364 w 5486172"/>
              <a:gd name="connsiteY14" fmla="*/ 1331681 h 4398475"/>
              <a:gd name="connsiteX15" fmla="*/ 3167159 w 5486172"/>
              <a:gd name="connsiteY15" fmla="*/ 1134496 h 4398475"/>
              <a:gd name="connsiteX16" fmla="*/ 3049882 w 5486172"/>
              <a:gd name="connsiteY16" fmla="*/ 874280 h 4398475"/>
              <a:gd name="connsiteX17" fmla="*/ 2972950 w 5486172"/>
              <a:gd name="connsiteY17" fmla="*/ 681342 h 4398475"/>
              <a:gd name="connsiteX18" fmla="*/ 2794926 w 5486172"/>
              <a:gd name="connsiteY18" fmla="*/ 568054 h 4398475"/>
              <a:gd name="connsiteX19" fmla="*/ 3012138 w 5486172"/>
              <a:gd name="connsiteY19" fmla="*/ 565077 h 4398475"/>
              <a:gd name="connsiteX20" fmla="*/ 3029595 w 5486172"/>
              <a:gd name="connsiteY20" fmla="*/ 430489 h 4398475"/>
              <a:gd name="connsiteX21" fmla="*/ 2926392 w 5486172"/>
              <a:gd name="connsiteY21" fmla="*/ 256713 h 4398475"/>
              <a:gd name="connsiteX22" fmla="*/ 2725652 w 5486172"/>
              <a:gd name="connsiteY22" fmla="*/ 176660 h 4398475"/>
              <a:gd name="connsiteX23" fmla="*/ 2260995 w 5486172"/>
              <a:gd name="connsiteY23" fmla="*/ 136344 h 4398475"/>
              <a:gd name="connsiteX24" fmla="*/ 1979769 w 5486172"/>
              <a:gd name="connsiteY24" fmla="*/ 81261 h 4398475"/>
              <a:gd name="connsiteX25" fmla="*/ 1726777 w 5486172"/>
              <a:gd name="connsiteY25" fmla="*/ 365753 h 4398475"/>
              <a:gd name="connsiteX26" fmla="*/ 1429221 w 5486172"/>
              <a:gd name="connsiteY26" fmla="*/ 485861 h 4398475"/>
              <a:gd name="connsiteX27" fmla="*/ 1195969 w 5486172"/>
              <a:gd name="connsiteY27" fmla="*/ 476065 h 4398475"/>
              <a:gd name="connsiteX28" fmla="*/ 1500200 w 5486172"/>
              <a:gd name="connsiteY28" fmla="*/ 260557 h 4398475"/>
              <a:gd name="connsiteX29" fmla="*/ 1532568 w 5486172"/>
              <a:gd name="connsiteY29" fmla="*/ 9703 h 4398475"/>
              <a:gd name="connsiteX30" fmla="*/ 1183194 w 5486172"/>
              <a:gd name="connsiteY30" fmla="*/ 89208 h 4398475"/>
              <a:gd name="connsiteX31" fmla="*/ 1047335 w 5486172"/>
              <a:gd name="connsiteY31" fmla="*/ 437021 h 4398475"/>
              <a:gd name="connsiteX32" fmla="*/ 758132 w 5486172"/>
              <a:gd name="connsiteY32" fmla="*/ 547044 h 4398475"/>
              <a:gd name="connsiteX33" fmla="*/ 618312 w 5486172"/>
              <a:gd name="connsiteY33" fmla="*/ 753187 h 4398475"/>
              <a:gd name="connsiteX34" fmla="*/ 515111 w 5486172"/>
              <a:gd name="connsiteY34" fmla="*/ 471817 h 4398475"/>
              <a:gd name="connsiteX35" fmla="*/ 439450 w 5486172"/>
              <a:gd name="connsiteY35" fmla="*/ 634206 h 4398475"/>
              <a:gd name="connsiteX36" fmla="*/ 286395 w 5486172"/>
              <a:gd name="connsiteY36" fmla="*/ 1077852 h 4398475"/>
              <a:gd name="connsiteX37" fmla="*/ 229750 w 5486172"/>
              <a:gd name="connsiteY37" fmla="*/ 1385349 h 4398475"/>
              <a:gd name="connsiteX38" fmla="*/ 173106 w 5486172"/>
              <a:gd name="connsiteY38" fmla="*/ 1870872 h 4398475"/>
              <a:gd name="connsiteX39" fmla="*/ 2046 w 5486172"/>
              <a:gd name="connsiteY39" fmla="*/ 2677099 h 4398475"/>
              <a:gd name="connsiteX40" fmla="*/ 79845 w 5486172"/>
              <a:gd name="connsiteY40" fmla="*/ 3199525 h 4398475"/>
              <a:gd name="connsiteX41" fmla="*/ 96318 w 5486172"/>
              <a:gd name="connsiteY41" fmla="*/ 3673546 h 4398475"/>
              <a:gd name="connsiteX42" fmla="*/ 332115 w 5486172"/>
              <a:gd name="connsiteY42" fmla="*/ 3726491 h 4398475"/>
              <a:gd name="connsiteX43" fmla="*/ 262118 w 5486172"/>
              <a:gd name="connsiteY43" fmla="*/ 4112365 h 4398475"/>
              <a:gd name="connsiteX44" fmla="*/ 305267 w 5486172"/>
              <a:gd name="connsiteY44" fmla="*/ 4393448 h 4398475"/>
              <a:gd name="connsiteX45" fmla="*/ 736572 w 5486172"/>
              <a:gd name="connsiteY45" fmla="*/ 4297760 h 4398475"/>
              <a:gd name="connsiteX46" fmla="*/ 1091754 w 5486172"/>
              <a:gd name="connsiteY46" fmla="*/ 4362351 h 4398475"/>
              <a:gd name="connsiteX47" fmla="*/ 1273623 w 5486172"/>
              <a:gd name="connsiteY47" fmla="*/ 4113348 h 4398475"/>
              <a:gd name="connsiteX48" fmla="*/ 1416591 w 5486172"/>
              <a:gd name="connsiteY48" fmla="*/ 3844751 h 4398475"/>
              <a:gd name="connsiteX49" fmla="*/ 1605396 w 5486172"/>
              <a:gd name="connsiteY49" fmla="*/ 3837236 h 4398475"/>
              <a:gd name="connsiteX50" fmla="*/ 1670133 w 5486172"/>
              <a:gd name="connsiteY50" fmla="*/ 3675395 h 4398475"/>
              <a:gd name="connsiteX51" fmla="*/ 1872433 w 5486172"/>
              <a:gd name="connsiteY51" fmla="*/ 3375990 h 4398475"/>
              <a:gd name="connsiteX52" fmla="*/ 2090918 w 5486172"/>
              <a:gd name="connsiteY52" fmla="*/ 3578291 h 4398475"/>
              <a:gd name="connsiteX53" fmla="*/ 2409919 w 5486172"/>
              <a:gd name="connsiteY53" fmla="*/ 3623289 h 4398475"/>
              <a:gd name="connsiteX54" fmla="*/ 2600717 w 5486172"/>
              <a:gd name="connsiteY54" fmla="*/ 3999077 h 4398475"/>
              <a:gd name="connsiteX55" fmla="*/ 2883938 w 5486172"/>
              <a:gd name="connsiteY55" fmla="*/ 3699672 h 4398475"/>
              <a:gd name="connsiteX56" fmla="*/ 3094331 w 5486172"/>
              <a:gd name="connsiteY56" fmla="*/ 3772500 h 4398475"/>
              <a:gd name="connsiteX57" fmla="*/ 3401828 w 5486172"/>
              <a:gd name="connsiteY57" fmla="*/ 3443414 h 4398475"/>
              <a:gd name="connsiteX58" fmla="*/ 3557571 w 5486172"/>
              <a:gd name="connsiteY58" fmla="*/ 3276603 h 4398475"/>
              <a:gd name="connsiteX59" fmla="*/ 3838798 w 5486172"/>
              <a:gd name="connsiteY59" fmla="*/ 3060401 h 4398475"/>
              <a:gd name="connsiteX60" fmla="*/ 4170572 w 5486172"/>
              <a:gd name="connsiteY60" fmla="*/ 2825732 h 4398475"/>
              <a:gd name="connsiteX61" fmla="*/ 4377555 w 5486172"/>
              <a:gd name="connsiteY61" fmla="*/ 2543493 h 4398475"/>
              <a:gd name="connsiteX62" fmla="*/ 4552313 w 5486172"/>
              <a:gd name="connsiteY62" fmla="*/ 2355382 h 4398475"/>
              <a:gd name="connsiteX63" fmla="*/ 4826026 w 5486172"/>
              <a:gd name="connsiteY63" fmla="*/ 2218829 h 4398475"/>
              <a:gd name="connsiteX64" fmla="*/ 5155950 w 5486172"/>
              <a:gd name="connsiteY64" fmla="*/ 1915725 h 4398475"/>
              <a:gd name="connsiteX65" fmla="*/ 5421427 w 5486172"/>
              <a:gd name="connsiteY65" fmla="*/ 1959305 h 4398475"/>
              <a:gd name="connsiteX66" fmla="*/ 5465297 w 5486172"/>
              <a:gd name="connsiteY66" fmla="*/ 1709031 h 4398475"/>
              <a:gd name="connsiteX0" fmla="*/ 5465297 w 5486172"/>
              <a:gd name="connsiteY0" fmla="*/ 1709031 h 4398475"/>
              <a:gd name="connsiteX1" fmla="*/ 5141616 w 5486172"/>
              <a:gd name="connsiteY1" fmla="*/ 1482454 h 4398475"/>
              <a:gd name="connsiteX2" fmla="*/ 4906253 w 5486172"/>
              <a:gd name="connsiteY2" fmla="*/ 1366883 h 4398475"/>
              <a:gd name="connsiteX3" fmla="*/ 4737014 w 5486172"/>
              <a:gd name="connsiteY3" fmla="*/ 1700939 h 4398475"/>
              <a:gd name="connsiteX4" fmla="*/ 4474948 w 5486172"/>
              <a:gd name="connsiteY4" fmla="*/ 2039243 h 4398475"/>
              <a:gd name="connsiteX5" fmla="*/ 4356688 w 5486172"/>
              <a:gd name="connsiteY5" fmla="*/ 2291657 h 4398475"/>
              <a:gd name="connsiteX6" fmla="*/ 3953793 w 5486172"/>
              <a:gd name="connsiteY6" fmla="*/ 2455493 h 4398475"/>
              <a:gd name="connsiteX7" fmla="*/ 3498933 w 5486172"/>
              <a:gd name="connsiteY7" fmla="*/ 2493958 h 4398475"/>
              <a:gd name="connsiteX8" fmla="*/ 3053871 w 5486172"/>
              <a:gd name="connsiteY8" fmla="*/ 2546065 h 4398475"/>
              <a:gd name="connsiteX9" fmla="*/ 2859662 w 5486172"/>
              <a:gd name="connsiteY9" fmla="*/ 2137909 h 4398475"/>
              <a:gd name="connsiteX10" fmla="*/ 2989134 w 5486172"/>
              <a:gd name="connsiteY10" fmla="*/ 1798043 h 4398475"/>
              <a:gd name="connsiteX11" fmla="*/ 2807410 w 5486172"/>
              <a:gd name="connsiteY11" fmla="*/ 1594615 h 4398475"/>
              <a:gd name="connsiteX12" fmla="*/ 2794926 w 5486172"/>
              <a:gd name="connsiteY12" fmla="*/ 1377257 h 4398475"/>
              <a:gd name="connsiteX13" fmla="*/ 2932346 w 5486172"/>
              <a:gd name="connsiteY13" fmla="*/ 1247351 h 4398475"/>
              <a:gd name="connsiteX14" fmla="*/ 3019364 w 5486172"/>
              <a:gd name="connsiteY14" fmla="*/ 1331681 h 4398475"/>
              <a:gd name="connsiteX15" fmla="*/ 3167159 w 5486172"/>
              <a:gd name="connsiteY15" fmla="*/ 1134496 h 4398475"/>
              <a:gd name="connsiteX16" fmla="*/ 3049882 w 5486172"/>
              <a:gd name="connsiteY16" fmla="*/ 874280 h 4398475"/>
              <a:gd name="connsiteX17" fmla="*/ 2972950 w 5486172"/>
              <a:gd name="connsiteY17" fmla="*/ 681342 h 4398475"/>
              <a:gd name="connsiteX18" fmla="*/ 2794926 w 5486172"/>
              <a:gd name="connsiteY18" fmla="*/ 568054 h 4398475"/>
              <a:gd name="connsiteX19" fmla="*/ 3012138 w 5486172"/>
              <a:gd name="connsiteY19" fmla="*/ 565077 h 4398475"/>
              <a:gd name="connsiteX20" fmla="*/ 3029595 w 5486172"/>
              <a:gd name="connsiteY20" fmla="*/ 430489 h 4398475"/>
              <a:gd name="connsiteX21" fmla="*/ 2926392 w 5486172"/>
              <a:gd name="connsiteY21" fmla="*/ 256713 h 4398475"/>
              <a:gd name="connsiteX22" fmla="*/ 2725652 w 5486172"/>
              <a:gd name="connsiteY22" fmla="*/ 176660 h 4398475"/>
              <a:gd name="connsiteX23" fmla="*/ 2260995 w 5486172"/>
              <a:gd name="connsiteY23" fmla="*/ 136344 h 4398475"/>
              <a:gd name="connsiteX24" fmla="*/ 1979769 w 5486172"/>
              <a:gd name="connsiteY24" fmla="*/ 81261 h 4398475"/>
              <a:gd name="connsiteX25" fmla="*/ 1726777 w 5486172"/>
              <a:gd name="connsiteY25" fmla="*/ 365753 h 4398475"/>
              <a:gd name="connsiteX26" fmla="*/ 1429221 w 5486172"/>
              <a:gd name="connsiteY26" fmla="*/ 485861 h 4398475"/>
              <a:gd name="connsiteX27" fmla="*/ 1195969 w 5486172"/>
              <a:gd name="connsiteY27" fmla="*/ 476065 h 4398475"/>
              <a:gd name="connsiteX28" fmla="*/ 1500200 w 5486172"/>
              <a:gd name="connsiteY28" fmla="*/ 260557 h 4398475"/>
              <a:gd name="connsiteX29" fmla="*/ 1532568 w 5486172"/>
              <a:gd name="connsiteY29" fmla="*/ 9703 h 4398475"/>
              <a:gd name="connsiteX30" fmla="*/ 1183194 w 5486172"/>
              <a:gd name="connsiteY30" fmla="*/ 89208 h 4398475"/>
              <a:gd name="connsiteX31" fmla="*/ 1047335 w 5486172"/>
              <a:gd name="connsiteY31" fmla="*/ 437021 h 4398475"/>
              <a:gd name="connsiteX32" fmla="*/ 758132 w 5486172"/>
              <a:gd name="connsiteY32" fmla="*/ 547044 h 4398475"/>
              <a:gd name="connsiteX33" fmla="*/ 618312 w 5486172"/>
              <a:gd name="connsiteY33" fmla="*/ 753187 h 4398475"/>
              <a:gd name="connsiteX34" fmla="*/ 515111 w 5486172"/>
              <a:gd name="connsiteY34" fmla="*/ 471817 h 4398475"/>
              <a:gd name="connsiteX35" fmla="*/ 439450 w 5486172"/>
              <a:gd name="connsiteY35" fmla="*/ 634206 h 4398475"/>
              <a:gd name="connsiteX36" fmla="*/ 286395 w 5486172"/>
              <a:gd name="connsiteY36" fmla="*/ 1077852 h 4398475"/>
              <a:gd name="connsiteX37" fmla="*/ 229750 w 5486172"/>
              <a:gd name="connsiteY37" fmla="*/ 1385349 h 4398475"/>
              <a:gd name="connsiteX38" fmla="*/ 173106 w 5486172"/>
              <a:gd name="connsiteY38" fmla="*/ 1870872 h 4398475"/>
              <a:gd name="connsiteX39" fmla="*/ 2046 w 5486172"/>
              <a:gd name="connsiteY39" fmla="*/ 2677099 h 4398475"/>
              <a:gd name="connsiteX40" fmla="*/ 79845 w 5486172"/>
              <a:gd name="connsiteY40" fmla="*/ 3199525 h 4398475"/>
              <a:gd name="connsiteX41" fmla="*/ 96318 w 5486172"/>
              <a:gd name="connsiteY41" fmla="*/ 3673546 h 4398475"/>
              <a:gd name="connsiteX42" fmla="*/ 332115 w 5486172"/>
              <a:gd name="connsiteY42" fmla="*/ 3726491 h 4398475"/>
              <a:gd name="connsiteX43" fmla="*/ 262118 w 5486172"/>
              <a:gd name="connsiteY43" fmla="*/ 4112365 h 4398475"/>
              <a:gd name="connsiteX44" fmla="*/ 305267 w 5486172"/>
              <a:gd name="connsiteY44" fmla="*/ 4393448 h 4398475"/>
              <a:gd name="connsiteX45" fmla="*/ 736572 w 5486172"/>
              <a:gd name="connsiteY45" fmla="*/ 4297760 h 4398475"/>
              <a:gd name="connsiteX46" fmla="*/ 1091754 w 5486172"/>
              <a:gd name="connsiteY46" fmla="*/ 4362351 h 4398475"/>
              <a:gd name="connsiteX47" fmla="*/ 1273623 w 5486172"/>
              <a:gd name="connsiteY47" fmla="*/ 4113348 h 4398475"/>
              <a:gd name="connsiteX48" fmla="*/ 1416591 w 5486172"/>
              <a:gd name="connsiteY48" fmla="*/ 3844751 h 4398475"/>
              <a:gd name="connsiteX49" fmla="*/ 1605396 w 5486172"/>
              <a:gd name="connsiteY49" fmla="*/ 3837236 h 4398475"/>
              <a:gd name="connsiteX50" fmla="*/ 1670133 w 5486172"/>
              <a:gd name="connsiteY50" fmla="*/ 3675395 h 4398475"/>
              <a:gd name="connsiteX51" fmla="*/ 1872433 w 5486172"/>
              <a:gd name="connsiteY51" fmla="*/ 3375990 h 4398475"/>
              <a:gd name="connsiteX52" fmla="*/ 2090918 w 5486172"/>
              <a:gd name="connsiteY52" fmla="*/ 3578291 h 4398475"/>
              <a:gd name="connsiteX53" fmla="*/ 2409919 w 5486172"/>
              <a:gd name="connsiteY53" fmla="*/ 3623289 h 4398475"/>
              <a:gd name="connsiteX54" fmla="*/ 2600717 w 5486172"/>
              <a:gd name="connsiteY54" fmla="*/ 3999077 h 4398475"/>
              <a:gd name="connsiteX55" fmla="*/ 2883938 w 5486172"/>
              <a:gd name="connsiteY55" fmla="*/ 3699672 h 4398475"/>
              <a:gd name="connsiteX56" fmla="*/ 3094331 w 5486172"/>
              <a:gd name="connsiteY56" fmla="*/ 3772500 h 4398475"/>
              <a:gd name="connsiteX57" fmla="*/ 3401828 w 5486172"/>
              <a:gd name="connsiteY57" fmla="*/ 3443414 h 4398475"/>
              <a:gd name="connsiteX58" fmla="*/ 3557571 w 5486172"/>
              <a:gd name="connsiteY58" fmla="*/ 3276603 h 4398475"/>
              <a:gd name="connsiteX59" fmla="*/ 3838798 w 5486172"/>
              <a:gd name="connsiteY59" fmla="*/ 3060401 h 4398475"/>
              <a:gd name="connsiteX60" fmla="*/ 4170572 w 5486172"/>
              <a:gd name="connsiteY60" fmla="*/ 2825732 h 4398475"/>
              <a:gd name="connsiteX61" fmla="*/ 4377555 w 5486172"/>
              <a:gd name="connsiteY61" fmla="*/ 2543493 h 4398475"/>
              <a:gd name="connsiteX62" fmla="*/ 4552313 w 5486172"/>
              <a:gd name="connsiteY62" fmla="*/ 2355382 h 4398475"/>
              <a:gd name="connsiteX63" fmla="*/ 4826026 w 5486172"/>
              <a:gd name="connsiteY63" fmla="*/ 2218829 h 4398475"/>
              <a:gd name="connsiteX64" fmla="*/ 5155950 w 5486172"/>
              <a:gd name="connsiteY64" fmla="*/ 1915725 h 4398475"/>
              <a:gd name="connsiteX65" fmla="*/ 5421427 w 5486172"/>
              <a:gd name="connsiteY65" fmla="*/ 1959305 h 4398475"/>
              <a:gd name="connsiteX66" fmla="*/ 5465297 w 5486172"/>
              <a:gd name="connsiteY66" fmla="*/ 1709031 h 4398475"/>
              <a:gd name="connsiteX0" fmla="*/ 5465297 w 5486172"/>
              <a:gd name="connsiteY0" fmla="*/ 1709031 h 4398475"/>
              <a:gd name="connsiteX1" fmla="*/ 5141616 w 5486172"/>
              <a:gd name="connsiteY1" fmla="*/ 1482454 h 4398475"/>
              <a:gd name="connsiteX2" fmla="*/ 4906253 w 5486172"/>
              <a:gd name="connsiteY2" fmla="*/ 1366883 h 4398475"/>
              <a:gd name="connsiteX3" fmla="*/ 4737014 w 5486172"/>
              <a:gd name="connsiteY3" fmla="*/ 1700939 h 4398475"/>
              <a:gd name="connsiteX4" fmla="*/ 4474948 w 5486172"/>
              <a:gd name="connsiteY4" fmla="*/ 2039243 h 4398475"/>
              <a:gd name="connsiteX5" fmla="*/ 4356688 w 5486172"/>
              <a:gd name="connsiteY5" fmla="*/ 2291657 h 4398475"/>
              <a:gd name="connsiteX6" fmla="*/ 3953793 w 5486172"/>
              <a:gd name="connsiteY6" fmla="*/ 2455493 h 4398475"/>
              <a:gd name="connsiteX7" fmla="*/ 3498933 w 5486172"/>
              <a:gd name="connsiteY7" fmla="*/ 2493958 h 4398475"/>
              <a:gd name="connsiteX8" fmla="*/ 3053871 w 5486172"/>
              <a:gd name="connsiteY8" fmla="*/ 2546065 h 4398475"/>
              <a:gd name="connsiteX9" fmla="*/ 2859662 w 5486172"/>
              <a:gd name="connsiteY9" fmla="*/ 2137909 h 4398475"/>
              <a:gd name="connsiteX10" fmla="*/ 2989134 w 5486172"/>
              <a:gd name="connsiteY10" fmla="*/ 1798043 h 4398475"/>
              <a:gd name="connsiteX11" fmla="*/ 2807410 w 5486172"/>
              <a:gd name="connsiteY11" fmla="*/ 1594615 h 4398475"/>
              <a:gd name="connsiteX12" fmla="*/ 2794926 w 5486172"/>
              <a:gd name="connsiteY12" fmla="*/ 1377257 h 4398475"/>
              <a:gd name="connsiteX13" fmla="*/ 2932346 w 5486172"/>
              <a:gd name="connsiteY13" fmla="*/ 1247351 h 4398475"/>
              <a:gd name="connsiteX14" fmla="*/ 3019364 w 5486172"/>
              <a:gd name="connsiteY14" fmla="*/ 1331681 h 4398475"/>
              <a:gd name="connsiteX15" fmla="*/ 3167159 w 5486172"/>
              <a:gd name="connsiteY15" fmla="*/ 1134496 h 4398475"/>
              <a:gd name="connsiteX16" fmla="*/ 3049882 w 5486172"/>
              <a:gd name="connsiteY16" fmla="*/ 874280 h 4398475"/>
              <a:gd name="connsiteX17" fmla="*/ 2972950 w 5486172"/>
              <a:gd name="connsiteY17" fmla="*/ 681342 h 4398475"/>
              <a:gd name="connsiteX18" fmla="*/ 2794926 w 5486172"/>
              <a:gd name="connsiteY18" fmla="*/ 568054 h 4398475"/>
              <a:gd name="connsiteX19" fmla="*/ 3012138 w 5486172"/>
              <a:gd name="connsiteY19" fmla="*/ 565077 h 4398475"/>
              <a:gd name="connsiteX20" fmla="*/ 3029595 w 5486172"/>
              <a:gd name="connsiteY20" fmla="*/ 430489 h 4398475"/>
              <a:gd name="connsiteX21" fmla="*/ 2926392 w 5486172"/>
              <a:gd name="connsiteY21" fmla="*/ 256713 h 4398475"/>
              <a:gd name="connsiteX22" fmla="*/ 2725652 w 5486172"/>
              <a:gd name="connsiteY22" fmla="*/ 176660 h 4398475"/>
              <a:gd name="connsiteX23" fmla="*/ 2260995 w 5486172"/>
              <a:gd name="connsiteY23" fmla="*/ 136344 h 4398475"/>
              <a:gd name="connsiteX24" fmla="*/ 1979769 w 5486172"/>
              <a:gd name="connsiteY24" fmla="*/ 81261 h 4398475"/>
              <a:gd name="connsiteX25" fmla="*/ 1726777 w 5486172"/>
              <a:gd name="connsiteY25" fmla="*/ 365753 h 4398475"/>
              <a:gd name="connsiteX26" fmla="*/ 1429221 w 5486172"/>
              <a:gd name="connsiteY26" fmla="*/ 485861 h 4398475"/>
              <a:gd name="connsiteX27" fmla="*/ 1195969 w 5486172"/>
              <a:gd name="connsiteY27" fmla="*/ 476065 h 4398475"/>
              <a:gd name="connsiteX28" fmla="*/ 1500200 w 5486172"/>
              <a:gd name="connsiteY28" fmla="*/ 260557 h 4398475"/>
              <a:gd name="connsiteX29" fmla="*/ 1532568 w 5486172"/>
              <a:gd name="connsiteY29" fmla="*/ 9703 h 4398475"/>
              <a:gd name="connsiteX30" fmla="*/ 1183194 w 5486172"/>
              <a:gd name="connsiteY30" fmla="*/ 89208 h 4398475"/>
              <a:gd name="connsiteX31" fmla="*/ 1047335 w 5486172"/>
              <a:gd name="connsiteY31" fmla="*/ 437021 h 4398475"/>
              <a:gd name="connsiteX32" fmla="*/ 758132 w 5486172"/>
              <a:gd name="connsiteY32" fmla="*/ 547044 h 4398475"/>
              <a:gd name="connsiteX33" fmla="*/ 618312 w 5486172"/>
              <a:gd name="connsiteY33" fmla="*/ 753187 h 4398475"/>
              <a:gd name="connsiteX34" fmla="*/ 515111 w 5486172"/>
              <a:gd name="connsiteY34" fmla="*/ 471817 h 4398475"/>
              <a:gd name="connsiteX35" fmla="*/ 439450 w 5486172"/>
              <a:gd name="connsiteY35" fmla="*/ 634206 h 4398475"/>
              <a:gd name="connsiteX36" fmla="*/ 286395 w 5486172"/>
              <a:gd name="connsiteY36" fmla="*/ 1077852 h 4398475"/>
              <a:gd name="connsiteX37" fmla="*/ 229750 w 5486172"/>
              <a:gd name="connsiteY37" fmla="*/ 1385349 h 4398475"/>
              <a:gd name="connsiteX38" fmla="*/ 173106 w 5486172"/>
              <a:gd name="connsiteY38" fmla="*/ 1870872 h 4398475"/>
              <a:gd name="connsiteX39" fmla="*/ 2046 w 5486172"/>
              <a:gd name="connsiteY39" fmla="*/ 2677099 h 4398475"/>
              <a:gd name="connsiteX40" fmla="*/ 79845 w 5486172"/>
              <a:gd name="connsiteY40" fmla="*/ 3199525 h 4398475"/>
              <a:gd name="connsiteX41" fmla="*/ 96318 w 5486172"/>
              <a:gd name="connsiteY41" fmla="*/ 3673546 h 4398475"/>
              <a:gd name="connsiteX42" fmla="*/ 332115 w 5486172"/>
              <a:gd name="connsiteY42" fmla="*/ 3726491 h 4398475"/>
              <a:gd name="connsiteX43" fmla="*/ 262118 w 5486172"/>
              <a:gd name="connsiteY43" fmla="*/ 4112365 h 4398475"/>
              <a:gd name="connsiteX44" fmla="*/ 305267 w 5486172"/>
              <a:gd name="connsiteY44" fmla="*/ 4393448 h 4398475"/>
              <a:gd name="connsiteX45" fmla="*/ 736572 w 5486172"/>
              <a:gd name="connsiteY45" fmla="*/ 4297760 h 4398475"/>
              <a:gd name="connsiteX46" fmla="*/ 1091754 w 5486172"/>
              <a:gd name="connsiteY46" fmla="*/ 4362351 h 4398475"/>
              <a:gd name="connsiteX47" fmla="*/ 1273623 w 5486172"/>
              <a:gd name="connsiteY47" fmla="*/ 4113348 h 4398475"/>
              <a:gd name="connsiteX48" fmla="*/ 1416591 w 5486172"/>
              <a:gd name="connsiteY48" fmla="*/ 3844751 h 4398475"/>
              <a:gd name="connsiteX49" fmla="*/ 1605396 w 5486172"/>
              <a:gd name="connsiteY49" fmla="*/ 3837236 h 4398475"/>
              <a:gd name="connsiteX50" fmla="*/ 1670133 w 5486172"/>
              <a:gd name="connsiteY50" fmla="*/ 3675395 h 4398475"/>
              <a:gd name="connsiteX51" fmla="*/ 1872433 w 5486172"/>
              <a:gd name="connsiteY51" fmla="*/ 3375990 h 4398475"/>
              <a:gd name="connsiteX52" fmla="*/ 2090918 w 5486172"/>
              <a:gd name="connsiteY52" fmla="*/ 3578291 h 4398475"/>
              <a:gd name="connsiteX53" fmla="*/ 2409919 w 5486172"/>
              <a:gd name="connsiteY53" fmla="*/ 3623289 h 4398475"/>
              <a:gd name="connsiteX54" fmla="*/ 2600717 w 5486172"/>
              <a:gd name="connsiteY54" fmla="*/ 3999077 h 4398475"/>
              <a:gd name="connsiteX55" fmla="*/ 2883938 w 5486172"/>
              <a:gd name="connsiteY55" fmla="*/ 3699672 h 4398475"/>
              <a:gd name="connsiteX56" fmla="*/ 3094331 w 5486172"/>
              <a:gd name="connsiteY56" fmla="*/ 3772500 h 4398475"/>
              <a:gd name="connsiteX57" fmla="*/ 3401828 w 5486172"/>
              <a:gd name="connsiteY57" fmla="*/ 3443414 h 4398475"/>
              <a:gd name="connsiteX58" fmla="*/ 3557571 w 5486172"/>
              <a:gd name="connsiteY58" fmla="*/ 3276603 h 4398475"/>
              <a:gd name="connsiteX59" fmla="*/ 3838798 w 5486172"/>
              <a:gd name="connsiteY59" fmla="*/ 3060401 h 4398475"/>
              <a:gd name="connsiteX60" fmla="*/ 4170572 w 5486172"/>
              <a:gd name="connsiteY60" fmla="*/ 2825732 h 4398475"/>
              <a:gd name="connsiteX61" fmla="*/ 4377555 w 5486172"/>
              <a:gd name="connsiteY61" fmla="*/ 2543493 h 4398475"/>
              <a:gd name="connsiteX62" fmla="*/ 4552313 w 5486172"/>
              <a:gd name="connsiteY62" fmla="*/ 2355382 h 4398475"/>
              <a:gd name="connsiteX63" fmla="*/ 4826026 w 5486172"/>
              <a:gd name="connsiteY63" fmla="*/ 2218829 h 4398475"/>
              <a:gd name="connsiteX64" fmla="*/ 5155950 w 5486172"/>
              <a:gd name="connsiteY64" fmla="*/ 1915725 h 4398475"/>
              <a:gd name="connsiteX65" fmla="*/ 5421427 w 5486172"/>
              <a:gd name="connsiteY65" fmla="*/ 1959305 h 4398475"/>
              <a:gd name="connsiteX66" fmla="*/ 5465297 w 5486172"/>
              <a:gd name="connsiteY66" fmla="*/ 1709031 h 4398475"/>
              <a:gd name="connsiteX0" fmla="*/ 5465297 w 5486172"/>
              <a:gd name="connsiteY0" fmla="*/ 1709031 h 4398475"/>
              <a:gd name="connsiteX1" fmla="*/ 5141616 w 5486172"/>
              <a:gd name="connsiteY1" fmla="*/ 1482454 h 4398475"/>
              <a:gd name="connsiteX2" fmla="*/ 4906253 w 5486172"/>
              <a:gd name="connsiteY2" fmla="*/ 1366883 h 4398475"/>
              <a:gd name="connsiteX3" fmla="*/ 4737014 w 5486172"/>
              <a:gd name="connsiteY3" fmla="*/ 1700939 h 4398475"/>
              <a:gd name="connsiteX4" fmla="*/ 4474948 w 5486172"/>
              <a:gd name="connsiteY4" fmla="*/ 2039243 h 4398475"/>
              <a:gd name="connsiteX5" fmla="*/ 4356688 w 5486172"/>
              <a:gd name="connsiteY5" fmla="*/ 2291657 h 4398475"/>
              <a:gd name="connsiteX6" fmla="*/ 3953793 w 5486172"/>
              <a:gd name="connsiteY6" fmla="*/ 2455493 h 4398475"/>
              <a:gd name="connsiteX7" fmla="*/ 3498933 w 5486172"/>
              <a:gd name="connsiteY7" fmla="*/ 2493958 h 4398475"/>
              <a:gd name="connsiteX8" fmla="*/ 3053871 w 5486172"/>
              <a:gd name="connsiteY8" fmla="*/ 2546065 h 4398475"/>
              <a:gd name="connsiteX9" fmla="*/ 2859662 w 5486172"/>
              <a:gd name="connsiteY9" fmla="*/ 2137909 h 4398475"/>
              <a:gd name="connsiteX10" fmla="*/ 2989134 w 5486172"/>
              <a:gd name="connsiteY10" fmla="*/ 1798043 h 4398475"/>
              <a:gd name="connsiteX11" fmla="*/ 2807410 w 5486172"/>
              <a:gd name="connsiteY11" fmla="*/ 1594615 h 4398475"/>
              <a:gd name="connsiteX12" fmla="*/ 2794926 w 5486172"/>
              <a:gd name="connsiteY12" fmla="*/ 1377257 h 4398475"/>
              <a:gd name="connsiteX13" fmla="*/ 2932346 w 5486172"/>
              <a:gd name="connsiteY13" fmla="*/ 1247351 h 4398475"/>
              <a:gd name="connsiteX14" fmla="*/ 3019364 w 5486172"/>
              <a:gd name="connsiteY14" fmla="*/ 1331681 h 4398475"/>
              <a:gd name="connsiteX15" fmla="*/ 3167159 w 5486172"/>
              <a:gd name="connsiteY15" fmla="*/ 1134496 h 4398475"/>
              <a:gd name="connsiteX16" fmla="*/ 3049882 w 5486172"/>
              <a:gd name="connsiteY16" fmla="*/ 874280 h 4398475"/>
              <a:gd name="connsiteX17" fmla="*/ 2972950 w 5486172"/>
              <a:gd name="connsiteY17" fmla="*/ 681342 h 4398475"/>
              <a:gd name="connsiteX18" fmla="*/ 2794926 w 5486172"/>
              <a:gd name="connsiteY18" fmla="*/ 568054 h 4398475"/>
              <a:gd name="connsiteX19" fmla="*/ 3012138 w 5486172"/>
              <a:gd name="connsiteY19" fmla="*/ 565077 h 4398475"/>
              <a:gd name="connsiteX20" fmla="*/ 3029595 w 5486172"/>
              <a:gd name="connsiteY20" fmla="*/ 430489 h 4398475"/>
              <a:gd name="connsiteX21" fmla="*/ 2926392 w 5486172"/>
              <a:gd name="connsiteY21" fmla="*/ 256713 h 4398475"/>
              <a:gd name="connsiteX22" fmla="*/ 2725652 w 5486172"/>
              <a:gd name="connsiteY22" fmla="*/ 176660 h 4398475"/>
              <a:gd name="connsiteX23" fmla="*/ 2260995 w 5486172"/>
              <a:gd name="connsiteY23" fmla="*/ 136344 h 4398475"/>
              <a:gd name="connsiteX24" fmla="*/ 1979769 w 5486172"/>
              <a:gd name="connsiteY24" fmla="*/ 81261 h 4398475"/>
              <a:gd name="connsiteX25" fmla="*/ 1726777 w 5486172"/>
              <a:gd name="connsiteY25" fmla="*/ 365753 h 4398475"/>
              <a:gd name="connsiteX26" fmla="*/ 1429221 w 5486172"/>
              <a:gd name="connsiteY26" fmla="*/ 485861 h 4398475"/>
              <a:gd name="connsiteX27" fmla="*/ 1195969 w 5486172"/>
              <a:gd name="connsiteY27" fmla="*/ 476065 h 4398475"/>
              <a:gd name="connsiteX28" fmla="*/ 1500200 w 5486172"/>
              <a:gd name="connsiteY28" fmla="*/ 260557 h 4398475"/>
              <a:gd name="connsiteX29" fmla="*/ 1532568 w 5486172"/>
              <a:gd name="connsiteY29" fmla="*/ 9703 h 4398475"/>
              <a:gd name="connsiteX30" fmla="*/ 1183194 w 5486172"/>
              <a:gd name="connsiteY30" fmla="*/ 89208 h 4398475"/>
              <a:gd name="connsiteX31" fmla="*/ 1047335 w 5486172"/>
              <a:gd name="connsiteY31" fmla="*/ 437021 h 4398475"/>
              <a:gd name="connsiteX32" fmla="*/ 758132 w 5486172"/>
              <a:gd name="connsiteY32" fmla="*/ 547044 h 4398475"/>
              <a:gd name="connsiteX33" fmla="*/ 618312 w 5486172"/>
              <a:gd name="connsiteY33" fmla="*/ 753187 h 4398475"/>
              <a:gd name="connsiteX34" fmla="*/ 515111 w 5486172"/>
              <a:gd name="connsiteY34" fmla="*/ 471817 h 4398475"/>
              <a:gd name="connsiteX35" fmla="*/ 439450 w 5486172"/>
              <a:gd name="connsiteY35" fmla="*/ 634206 h 4398475"/>
              <a:gd name="connsiteX36" fmla="*/ 325583 w 5486172"/>
              <a:gd name="connsiteY36" fmla="*/ 1103978 h 4398475"/>
              <a:gd name="connsiteX37" fmla="*/ 229750 w 5486172"/>
              <a:gd name="connsiteY37" fmla="*/ 1385349 h 4398475"/>
              <a:gd name="connsiteX38" fmla="*/ 173106 w 5486172"/>
              <a:gd name="connsiteY38" fmla="*/ 1870872 h 4398475"/>
              <a:gd name="connsiteX39" fmla="*/ 2046 w 5486172"/>
              <a:gd name="connsiteY39" fmla="*/ 2677099 h 4398475"/>
              <a:gd name="connsiteX40" fmla="*/ 79845 w 5486172"/>
              <a:gd name="connsiteY40" fmla="*/ 3199525 h 4398475"/>
              <a:gd name="connsiteX41" fmla="*/ 96318 w 5486172"/>
              <a:gd name="connsiteY41" fmla="*/ 3673546 h 4398475"/>
              <a:gd name="connsiteX42" fmla="*/ 332115 w 5486172"/>
              <a:gd name="connsiteY42" fmla="*/ 3726491 h 4398475"/>
              <a:gd name="connsiteX43" fmla="*/ 262118 w 5486172"/>
              <a:gd name="connsiteY43" fmla="*/ 4112365 h 4398475"/>
              <a:gd name="connsiteX44" fmla="*/ 305267 w 5486172"/>
              <a:gd name="connsiteY44" fmla="*/ 4393448 h 4398475"/>
              <a:gd name="connsiteX45" fmla="*/ 736572 w 5486172"/>
              <a:gd name="connsiteY45" fmla="*/ 4297760 h 4398475"/>
              <a:gd name="connsiteX46" fmla="*/ 1091754 w 5486172"/>
              <a:gd name="connsiteY46" fmla="*/ 4362351 h 4398475"/>
              <a:gd name="connsiteX47" fmla="*/ 1273623 w 5486172"/>
              <a:gd name="connsiteY47" fmla="*/ 4113348 h 4398475"/>
              <a:gd name="connsiteX48" fmla="*/ 1416591 w 5486172"/>
              <a:gd name="connsiteY48" fmla="*/ 3844751 h 4398475"/>
              <a:gd name="connsiteX49" fmla="*/ 1605396 w 5486172"/>
              <a:gd name="connsiteY49" fmla="*/ 3837236 h 4398475"/>
              <a:gd name="connsiteX50" fmla="*/ 1670133 w 5486172"/>
              <a:gd name="connsiteY50" fmla="*/ 3675395 h 4398475"/>
              <a:gd name="connsiteX51" fmla="*/ 1872433 w 5486172"/>
              <a:gd name="connsiteY51" fmla="*/ 3375990 h 4398475"/>
              <a:gd name="connsiteX52" fmla="*/ 2090918 w 5486172"/>
              <a:gd name="connsiteY52" fmla="*/ 3578291 h 4398475"/>
              <a:gd name="connsiteX53" fmla="*/ 2409919 w 5486172"/>
              <a:gd name="connsiteY53" fmla="*/ 3623289 h 4398475"/>
              <a:gd name="connsiteX54" fmla="*/ 2600717 w 5486172"/>
              <a:gd name="connsiteY54" fmla="*/ 3999077 h 4398475"/>
              <a:gd name="connsiteX55" fmla="*/ 2883938 w 5486172"/>
              <a:gd name="connsiteY55" fmla="*/ 3699672 h 4398475"/>
              <a:gd name="connsiteX56" fmla="*/ 3094331 w 5486172"/>
              <a:gd name="connsiteY56" fmla="*/ 3772500 h 4398475"/>
              <a:gd name="connsiteX57" fmla="*/ 3401828 w 5486172"/>
              <a:gd name="connsiteY57" fmla="*/ 3443414 h 4398475"/>
              <a:gd name="connsiteX58" fmla="*/ 3557571 w 5486172"/>
              <a:gd name="connsiteY58" fmla="*/ 3276603 h 4398475"/>
              <a:gd name="connsiteX59" fmla="*/ 3838798 w 5486172"/>
              <a:gd name="connsiteY59" fmla="*/ 3060401 h 4398475"/>
              <a:gd name="connsiteX60" fmla="*/ 4170572 w 5486172"/>
              <a:gd name="connsiteY60" fmla="*/ 2825732 h 4398475"/>
              <a:gd name="connsiteX61" fmla="*/ 4377555 w 5486172"/>
              <a:gd name="connsiteY61" fmla="*/ 2543493 h 4398475"/>
              <a:gd name="connsiteX62" fmla="*/ 4552313 w 5486172"/>
              <a:gd name="connsiteY62" fmla="*/ 2355382 h 4398475"/>
              <a:gd name="connsiteX63" fmla="*/ 4826026 w 5486172"/>
              <a:gd name="connsiteY63" fmla="*/ 2218829 h 4398475"/>
              <a:gd name="connsiteX64" fmla="*/ 5155950 w 5486172"/>
              <a:gd name="connsiteY64" fmla="*/ 1915725 h 4398475"/>
              <a:gd name="connsiteX65" fmla="*/ 5421427 w 5486172"/>
              <a:gd name="connsiteY65" fmla="*/ 1959305 h 4398475"/>
              <a:gd name="connsiteX66" fmla="*/ 5465297 w 5486172"/>
              <a:gd name="connsiteY66" fmla="*/ 1709031 h 4398475"/>
              <a:gd name="connsiteX0" fmla="*/ 5465297 w 5486172"/>
              <a:gd name="connsiteY0" fmla="*/ 1709031 h 4398475"/>
              <a:gd name="connsiteX1" fmla="*/ 5141616 w 5486172"/>
              <a:gd name="connsiteY1" fmla="*/ 1482454 h 4398475"/>
              <a:gd name="connsiteX2" fmla="*/ 4906253 w 5486172"/>
              <a:gd name="connsiteY2" fmla="*/ 1366883 h 4398475"/>
              <a:gd name="connsiteX3" fmla="*/ 4737014 w 5486172"/>
              <a:gd name="connsiteY3" fmla="*/ 1700939 h 4398475"/>
              <a:gd name="connsiteX4" fmla="*/ 4474948 w 5486172"/>
              <a:gd name="connsiteY4" fmla="*/ 2039243 h 4398475"/>
              <a:gd name="connsiteX5" fmla="*/ 4356688 w 5486172"/>
              <a:gd name="connsiteY5" fmla="*/ 2291657 h 4398475"/>
              <a:gd name="connsiteX6" fmla="*/ 3953793 w 5486172"/>
              <a:gd name="connsiteY6" fmla="*/ 2455493 h 4398475"/>
              <a:gd name="connsiteX7" fmla="*/ 3498933 w 5486172"/>
              <a:gd name="connsiteY7" fmla="*/ 2493958 h 4398475"/>
              <a:gd name="connsiteX8" fmla="*/ 3053871 w 5486172"/>
              <a:gd name="connsiteY8" fmla="*/ 2546065 h 4398475"/>
              <a:gd name="connsiteX9" fmla="*/ 2859662 w 5486172"/>
              <a:gd name="connsiteY9" fmla="*/ 2137909 h 4398475"/>
              <a:gd name="connsiteX10" fmla="*/ 2989134 w 5486172"/>
              <a:gd name="connsiteY10" fmla="*/ 1798043 h 4398475"/>
              <a:gd name="connsiteX11" fmla="*/ 2807410 w 5486172"/>
              <a:gd name="connsiteY11" fmla="*/ 1594615 h 4398475"/>
              <a:gd name="connsiteX12" fmla="*/ 2794926 w 5486172"/>
              <a:gd name="connsiteY12" fmla="*/ 1377257 h 4398475"/>
              <a:gd name="connsiteX13" fmla="*/ 2932346 w 5486172"/>
              <a:gd name="connsiteY13" fmla="*/ 1247351 h 4398475"/>
              <a:gd name="connsiteX14" fmla="*/ 3019364 w 5486172"/>
              <a:gd name="connsiteY14" fmla="*/ 1331681 h 4398475"/>
              <a:gd name="connsiteX15" fmla="*/ 3167159 w 5486172"/>
              <a:gd name="connsiteY15" fmla="*/ 1134496 h 4398475"/>
              <a:gd name="connsiteX16" fmla="*/ 3049882 w 5486172"/>
              <a:gd name="connsiteY16" fmla="*/ 874280 h 4398475"/>
              <a:gd name="connsiteX17" fmla="*/ 2972950 w 5486172"/>
              <a:gd name="connsiteY17" fmla="*/ 681342 h 4398475"/>
              <a:gd name="connsiteX18" fmla="*/ 2794926 w 5486172"/>
              <a:gd name="connsiteY18" fmla="*/ 568054 h 4398475"/>
              <a:gd name="connsiteX19" fmla="*/ 3012138 w 5486172"/>
              <a:gd name="connsiteY19" fmla="*/ 565077 h 4398475"/>
              <a:gd name="connsiteX20" fmla="*/ 3029595 w 5486172"/>
              <a:gd name="connsiteY20" fmla="*/ 430489 h 4398475"/>
              <a:gd name="connsiteX21" fmla="*/ 2926392 w 5486172"/>
              <a:gd name="connsiteY21" fmla="*/ 256713 h 4398475"/>
              <a:gd name="connsiteX22" fmla="*/ 2725652 w 5486172"/>
              <a:gd name="connsiteY22" fmla="*/ 176660 h 4398475"/>
              <a:gd name="connsiteX23" fmla="*/ 2260995 w 5486172"/>
              <a:gd name="connsiteY23" fmla="*/ 136344 h 4398475"/>
              <a:gd name="connsiteX24" fmla="*/ 1979769 w 5486172"/>
              <a:gd name="connsiteY24" fmla="*/ 81261 h 4398475"/>
              <a:gd name="connsiteX25" fmla="*/ 1726777 w 5486172"/>
              <a:gd name="connsiteY25" fmla="*/ 365753 h 4398475"/>
              <a:gd name="connsiteX26" fmla="*/ 1429221 w 5486172"/>
              <a:gd name="connsiteY26" fmla="*/ 485861 h 4398475"/>
              <a:gd name="connsiteX27" fmla="*/ 1195969 w 5486172"/>
              <a:gd name="connsiteY27" fmla="*/ 476065 h 4398475"/>
              <a:gd name="connsiteX28" fmla="*/ 1500200 w 5486172"/>
              <a:gd name="connsiteY28" fmla="*/ 260557 h 4398475"/>
              <a:gd name="connsiteX29" fmla="*/ 1532568 w 5486172"/>
              <a:gd name="connsiteY29" fmla="*/ 9703 h 4398475"/>
              <a:gd name="connsiteX30" fmla="*/ 1183194 w 5486172"/>
              <a:gd name="connsiteY30" fmla="*/ 89208 h 4398475"/>
              <a:gd name="connsiteX31" fmla="*/ 1047335 w 5486172"/>
              <a:gd name="connsiteY31" fmla="*/ 437021 h 4398475"/>
              <a:gd name="connsiteX32" fmla="*/ 758132 w 5486172"/>
              <a:gd name="connsiteY32" fmla="*/ 547044 h 4398475"/>
              <a:gd name="connsiteX33" fmla="*/ 618312 w 5486172"/>
              <a:gd name="connsiteY33" fmla="*/ 753187 h 4398475"/>
              <a:gd name="connsiteX34" fmla="*/ 515111 w 5486172"/>
              <a:gd name="connsiteY34" fmla="*/ 471817 h 4398475"/>
              <a:gd name="connsiteX35" fmla="*/ 439450 w 5486172"/>
              <a:gd name="connsiteY35" fmla="*/ 634206 h 4398475"/>
              <a:gd name="connsiteX36" fmla="*/ 325583 w 5486172"/>
              <a:gd name="connsiteY36" fmla="*/ 1103978 h 4398475"/>
              <a:gd name="connsiteX37" fmla="*/ 229750 w 5486172"/>
              <a:gd name="connsiteY37" fmla="*/ 1385349 h 4398475"/>
              <a:gd name="connsiteX38" fmla="*/ 173106 w 5486172"/>
              <a:gd name="connsiteY38" fmla="*/ 1870872 h 4398475"/>
              <a:gd name="connsiteX39" fmla="*/ 2046 w 5486172"/>
              <a:gd name="connsiteY39" fmla="*/ 2677099 h 4398475"/>
              <a:gd name="connsiteX40" fmla="*/ 79845 w 5486172"/>
              <a:gd name="connsiteY40" fmla="*/ 3199525 h 4398475"/>
              <a:gd name="connsiteX41" fmla="*/ 96318 w 5486172"/>
              <a:gd name="connsiteY41" fmla="*/ 3673546 h 4398475"/>
              <a:gd name="connsiteX42" fmla="*/ 332115 w 5486172"/>
              <a:gd name="connsiteY42" fmla="*/ 3726491 h 4398475"/>
              <a:gd name="connsiteX43" fmla="*/ 262118 w 5486172"/>
              <a:gd name="connsiteY43" fmla="*/ 4112365 h 4398475"/>
              <a:gd name="connsiteX44" fmla="*/ 305267 w 5486172"/>
              <a:gd name="connsiteY44" fmla="*/ 4393448 h 4398475"/>
              <a:gd name="connsiteX45" fmla="*/ 736572 w 5486172"/>
              <a:gd name="connsiteY45" fmla="*/ 4297760 h 4398475"/>
              <a:gd name="connsiteX46" fmla="*/ 1091754 w 5486172"/>
              <a:gd name="connsiteY46" fmla="*/ 4362351 h 4398475"/>
              <a:gd name="connsiteX47" fmla="*/ 1273623 w 5486172"/>
              <a:gd name="connsiteY47" fmla="*/ 4113348 h 4398475"/>
              <a:gd name="connsiteX48" fmla="*/ 1416591 w 5486172"/>
              <a:gd name="connsiteY48" fmla="*/ 3844751 h 4398475"/>
              <a:gd name="connsiteX49" fmla="*/ 1605396 w 5486172"/>
              <a:gd name="connsiteY49" fmla="*/ 3837236 h 4398475"/>
              <a:gd name="connsiteX50" fmla="*/ 1670133 w 5486172"/>
              <a:gd name="connsiteY50" fmla="*/ 3675395 h 4398475"/>
              <a:gd name="connsiteX51" fmla="*/ 1872433 w 5486172"/>
              <a:gd name="connsiteY51" fmla="*/ 3375990 h 4398475"/>
              <a:gd name="connsiteX52" fmla="*/ 2090918 w 5486172"/>
              <a:gd name="connsiteY52" fmla="*/ 3578291 h 4398475"/>
              <a:gd name="connsiteX53" fmla="*/ 2409919 w 5486172"/>
              <a:gd name="connsiteY53" fmla="*/ 3623289 h 4398475"/>
              <a:gd name="connsiteX54" fmla="*/ 2600717 w 5486172"/>
              <a:gd name="connsiteY54" fmla="*/ 3999077 h 4398475"/>
              <a:gd name="connsiteX55" fmla="*/ 2883938 w 5486172"/>
              <a:gd name="connsiteY55" fmla="*/ 3699672 h 4398475"/>
              <a:gd name="connsiteX56" fmla="*/ 3094331 w 5486172"/>
              <a:gd name="connsiteY56" fmla="*/ 3772500 h 4398475"/>
              <a:gd name="connsiteX57" fmla="*/ 3401828 w 5486172"/>
              <a:gd name="connsiteY57" fmla="*/ 3443414 h 4398475"/>
              <a:gd name="connsiteX58" fmla="*/ 3557571 w 5486172"/>
              <a:gd name="connsiteY58" fmla="*/ 3276603 h 4398475"/>
              <a:gd name="connsiteX59" fmla="*/ 3838798 w 5486172"/>
              <a:gd name="connsiteY59" fmla="*/ 3060401 h 4398475"/>
              <a:gd name="connsiteX60" fmla="*/ 4170572 w 5486172"/>
              <a:gd name="connsiteY60" fmla="*/ 2825732 h 4398475"/>
              <a:gd name="connsiteX61" fmla="*/ 4377555 w 5486172"/>
              <a:gd name="connsiteY61" fmla="*/ 2543493 h 4398475"/>
              <a:gd name="connsiteX62" fmla="*/ 4552313 w 5486172"/>
              <a:gd name="connsiteY62" fmla="*/ 2355382 h 4398475"/>
              <a:gd name="connsiteX63" fmla="*/ 4826026 w 5486172"/>
              <a:gd name="connsiteY63" fmla="*/ 2218829 h 4398475"/>
              <a:gd name="connsiteX64" fmla="*/ 5155950 w 5486172"/>
              <a:gd name="connsiteY64" fmla="*/ 1915725 h 4398475"/>
              <a:gd name="connsiteX65" fmla="*/ 5421427 w 5486172"/>
              <a:gd name="connsiteY65" fmla="*/ 1959305 h 4398475"/>
              <a:gd name="connsiteX66" fmla="*/ 5465297 w 5486172"/>
              <a:gd name="connsiteY66" fmla="*/ 1709031 h 4398475"/>
              <a:gd name="connsiteX0" fmla="*/ 5465297 w 5486172"/>
              <a:gd name="connsiteY0" fmla="*/ 1709031 h 4398475"/>
              <a:gd name="connsiteX1" fmla="*/ 5141616 w 5486172"/>
              <a:gd name="connsiteY1" fmla="*/ 1482454 h 4398475"/>
              <a:gd name="connsiteX2" fmla="*/ 4906253 w 5486172"/>
              <a:gd name="connsiteY2" fmla="*/ 1366883 h 4398475"/>
              <a:gd name="connsiteX3" fmla="*/ 4737014 w 5486172"/>
              <a:gd name="connsiteY3" fmla="*/ 1700939 h 4398475"/>
              <a:gd name="connsiteX4" fmla="*/ 4474948 w 5486172"/>
              <a:gd name="connsiteY4" fmla="*/ 2039243 h 4398475"/>
              <a:gd name="connsiteX5" fmla="*/ 4356688 w 5486172"/>
              <a:gd name="connsiteY5" fmla="*/ 2291657 h 4398475"/>
              <a:gd name="connsiteX6" fmla="*/ 3953793 w 5486172"/>
              <a:gd name="connsiteY6" fmla="*/ 2455493 h 4398475"/>
              <a:gd name="connsiteX7" fmla="*/ 3498933 w 5486172"/>
              <a:gd name="connsiteY7" fmla="*/ 2493958 h 4398475"/>
              <a:gd name="connsiteX8" fmla="*/ 3053871 w 5486172"/>
              <a:gd name="connsiteY8" fmla="*/ 2546065 h 4398475"/>
              <a:gd name="connsiteX9" fmla="*/ 2859662 w 5486172"/>
              <a:gd name="connsiteY9" fmla="*/ 2137909 h 4398475"/>
              <a:gd name="connsiteX10" fmla="*/ 2989134 w 5486172"/>
              <a:gd name="connsiteY10" fmla="*/ 1798043 h 4398475"/>
              <a:gd name="connsiteX11" fmla="*/ 2807410 w 5486172"/>
              <a:gd name="connsiteY11" fmla="*/ 1594615 h 4398475"/>
              <a:gd name="connsiteX12" fmla="*/ 2794926 w 5486172"/>
              <a:gd name="connsiteY12" fmla="*/ 1377257 h 4398475"/>
              <a:gd name="connsiteX13" fmla="*/ 2932346 w 5486172"/>
              <a:gd name="connsiteY13" fmla="*/ 1247351 h 4398475"/>
              <a:gd name="connsiteX14" fmla="*/ 3019364 w 5486172"/>
              <a:gd name="connsiteY14" fmla="*/ 1331681 h 4398475"/>
              <a:gd name="connsiteX15" fmla="*/ 3167159 w 5486172"/>
              <a:gd name="connsiteY15" fmla="*/ 1134496 h 4398475"/>
              <a:gd name="connsiteX16" fmla="*/ 3049882 w 5486172"/>
              <a:gd name="connsiteY16" fmla="*/ 874280 h 4398475"/>
              <a:gd name="connsiteX17" fmla="*/ 2972950 w 5486172"/>
              <a:gd name="connsiteY17" fmla="*/ 681342 h 4398475"/>
              <a:gd name="connsiteX18" fmla="*/ 2794926 w 5486172"/>
              <a:gd name="connsiteY18" fmla="*/ 568054 h 4398475"/>
              <a:gd name="connsiteX19" fmla="*/ 3012138 w 5486172"/>
              <a:gd name="connsiteY19" fmla="*/ 565077 h 4398475"/>
              <a:gd name="connsiteX20" fmla="*/ 3029595 w 5486172"/>
              <a:gd name="connsiteY20" fmla="*/ 430489 h 4398475"/>
              <a:gd name="connsiteX21" fmla="*/ 2926392 w 5486172"/>
              <a:gd name="connsiteY21" fmla="*/ 256713 h 4398475"/>
              <a:gd name="connsiteX22" fmla="*/ 2725652 w 5486172"/>
              <a:gd name="connsiteY22" fmla="*/ 176660 h 4398475"/>
              <a:gd name="connsiteX23" fmla="*/ 2260995 w 5486172"/>
              <a:gd name="connsiteY23" fmla="*/ 136344 h 4398475"/>
              <a:gd name="connsiteX24" fmla="*/ 1979769 w 5486172"/>
              <a:gd name="connsiteY24" fmla="*/ 81261 h 4398475"/>
              <a:gd name="connsiteX25" fmla="*/ 1726777 w 5486172"/>
              <a:gd name="connsiteY25" fmla="*/ 365753 h 4398475"/>
              <a:gd name="connsiteX26" fmla="*/ 1429221 w 5486172"/>
              <a:gd name="connsiteY26" fmla="*/ 485861 h 4398475"/>
              <a:gd name="connsiteX27" fmla="*/ 1195969 w 5486172"/>
              <a:gd name="connsiteY27" fmla="*/ 476065 h 4398475"/>
              <a:gd name="connsiteX28" fmla="*/ 1500200 w 5486172"/>
              <a:gd name="connsiteY28" fmla="*/ 260557 h 4398475"/>
              <a:gd name="connsiteX29" fmla="*/ 1532568 w 5486172"/>
              <a:gd name="connsiteY29" fmla="*/ 9703 h 4398475"/>
              <a:gd name="connsiteX30" fmla="*/ 1183194 w 5486172"/>
              <a:gd name="connsiteY30" fmla="*/ 89208 h 4398475"/>
              <a:gd name="connsiteX31" fmla="*/ 1047335 w 5486172"/>
              <a:gd name="connsiteY31" fmla="*/ 437021 h 4398475"/>
              <a:gd name="connsiteX32" fmla="*/ 758132 w 5486172"/>
              <a:gd name="connsiteY32" fmla="*/ 547044 h 4398475"/>
              <a:gd name="connsiteX33" fmla="*/ 618312 w 5486172"/>
              <a:gd name="connsiteY33" fmla="*/ 753187 h 4398475"/>
              <a:gd name="connsiteX34" fmla="*/ 515111 w 5486172"/>
              <a:gd name="connsiteY34" fmla="*/ 471817 h 4398475"/>
              <a:gd name="connsiteX35" fmla="*/ 439450 w 5486172"/>
              <a:gd name="connsiteY35" fmla="*/ 634206 h 4398475"/>
              <a:gd name="connsiteX36" fmla="*/ 325583 w 5486172"/>
              <a:gd name="connsiteY36" fmla="*/ 1103978 h 4398475"/>
              <a:gd name="connsiteX37" fmla="*/ 262407 w 5486172"/>
              <a:gd name="connsiteY37" fmla="*/ 1440866 h 4398475"/>
              <a:gd name="connsiteX38" fmla="*/ 173106 w 5486172"/>
              <a:gd name="connsiteY38" fmla="*/ 1870872 h 4398475"/>
              <a:gd name="connsiteX39" fmla="*/ 2046 w 5486172"/>
              <a:gd name="connsiteY39" fmla="*/ 2677099 h 4398475"/>
              <a:gd name="connsiteX40" fmla="*/ 79845 w 5486172"/>
              <a:gd name="connsiteY40" fmla="*/ 3199525 h 4398475"/>
              <a:gd name="connsiteX41" fmla="*/ 96318 w 5486172"/>
              <a:gd name="connsiteY41" fmla="*/ 3673546 h 4398475"/>
              <a:gd name="connsiteX42" fmla="*/ 332115 w 5486172"/>
              <a:gd name="connsiteY42" fmla="*/ 3726491 h 4398475"/>
              <a:gd name="connsiteX43" fmla="*/ 262118 w 5486172"/>
              <a:gd name="connsiteY43" fmla="*/ 4112365 h 4398475"/>
              <a:gd name="connsiteX44" fmla="*/ 305267 w 5486172"/>
              <a:gd name="connsiteY44" fmla="*/ 4393448 h 4398475"/>
              <a:gd name="connsiteX45" fmla="*/ 736572 w 5486172"/>
              <a:gd name="connsiteY45" fmla="*/ 4297760 h 4398475"/>
              <a:gd name="connsiteX46" fmla="*/ 1091754 w 5486172"/>
              <a:gd name="connsiteY46" fmla="*/ 4362351 h 4398475"/>
              <a:gd name="connsiteX47" fmla="*/ 1273623 w 5486172"/>
              <a:gd name="connsiteY47" fmla="*/ 4113348 h 4398475"/>
              <a:gd name="connsiteX48" fmla="*/ 1416591 w 5486172"/>
              <a:gd name="connsiteY48" fmla="*/ 3844751 h 4398475"/>
              <a:gd name="connsiteX49" fmla="*/ 1605396 w 5486172"/>
              <a:gd name="connsiteY49" fmla="*/ 3837236 h 4398475"/>
              <a:gd name="connsiteX50" fmla="*/ 1670133 w 5486172"/>
              <a:gd name="connsiteY50" fmla="*/ 3675395 h 4398475"/>
              <a:gd name="connsiteX51" fmla="*/ 1872433 w 5486172"/>
              <a:gd name="connsiteY51" fmla="*/ 3375990 h 4398475"/>
              <a:gd name="connsiteX52" fmla="*/ 2090918 w 5486172"/>
              <a:gd name="connsiteY52" fmla="*/ 3578291 h 4398475"/>
              <a:gd name="connsiteX53" fmla="*/ 2409919 w 5486172"/>
              <a:gd name="connsiteY53" fmla="*/ 3623289 h 4398475"/>
              <a:gd name="connsiteX54" fmla="*/ 2600717 w 5486172"/>
              <a:gd name="connsiteY54" fmla="*/ 3999077 h 4398475"/>
              <a:gd name="connsiteX55" fmla="*/ 2883938 w 5486172"/>
              <a:gd name="connsiteY55" fmla="*/ 3699672 h 4398475"/>
              <a:gd name="connsiteX56" fmla="*/ 3094331 w 5486172"/>
              <a:gd name="connsiteY56" fmla="*/ 3772500 h 4398475"/>
              <a:gd name="connsiteX57" fmla="*/ 3401828 w 5486172"/>
              <a:gd name="connsiteY57" fmla="*/ 3443414 h 4398475"/>
              <a:gd name="connsiteX58" fmla="*/ 3557571 w 5486172"/>
              <a:gd name="connsiteY58" fmla="*/ 3276603 h 4398475"/>
              <a:gd name="connsiteX59" fmla="*/ 3838798 w 5486172"/>
              <a:gd name="connsiteY59" fmla="*/ 3060401 h 4398475"/>
              <a:gd name="connsiteX60" fmla="*/ 4170572 w 5486172"/>
              <a:gd name="connsiteY60" fmla="*/ 2825732 h 4398475"/>
              <a:gd name="connsiteX61" fmla="*/ 4377555 w 5486172"/>
              <a:gd name="connsiteY61" fmla="*/ 2543493 h 4398475"/>
              <a:gd name="connsiteX62" fmla="*/ 4552313 w 5486172"/>
              <a:gd name="connsiteY62" fmla="*/ 2355382 h 4398475"/>
              <a:gd name="connsiteX63" fmla="*/ 4826026 w 5486172"/>
              <a:gd name="connsiteY63" fmla="*/ 2218829 h 4398475"/>
              <a:gd name="connsiteX64" fmla="*/ 5155950 w 5486172"/>
              <a:gd name="connsiteY64" fmla="*/ 1915725 h 4398475"/>
              <a:gd name="connsiteX65" fmla="*/ 5421427 w 5486172"/>
              <a:gd name="connsiteY65" fmla="*/ 1959305 h 4398475"/>
              <a:gd name="connsiteX66" fmla="*/ 5465297 w 5486172"/>
              <a:gd name="connsiteY66" fmla="*/ 1709031 h 4398475"/>
              <a:gd name="connsiteX0" fmla="*/ 5465297 w 5486172"/>
              <a:gd name="connsiteY0" fmla="*/ 1709031 h 4398475"/>
              <a:gd name="connsiteX1" fmla="*/ 5141616 w 5486172"/>
              <a:gd name="connsiteY1" fmla="*/ 1482454 h 4398475"/>
              <a:gd name="connsiteX2" fmla="*/ 4906253 w 5486172"/>
              <a:gd name="connsiteY2" fmla="*/ 1366883 h 4398475"/>
              <a:gd name="connsiteX3" fmla="*/ 4737014 w 5486172"/>
              <a:gd name="connsiteY3" fmla="*/ 1700939 h 4398475"/>
              <a:gd name="connsiteX4" fmla="*/ 4474948 w 5486172"/>
              <a:gd name="connsiteY4" fmla="*/ 2039243 h 4398475"/>
              <a:gd name="connsiteX5" fmla="*/ 4356688 w 5486172"/>
              <a:gd name="connsiteY5" fmla="*/ 2291657 h 4398475"/>
              <a:gd name="connsiteX6" fmla="*/ 3953793 w 5486172"/>
              <a:gd name="connsiteY6" fmla="*/ 2455493 h 4398475"/>
              <a:gd name="connsiteX7" fmla="*/ 3498933 w 5486172"/>
              <a:gd name="connsiteY7" fmla="*/ 2493958 h 4398475"/>
              <a:gd name="connsiteX8" fmla="*/ 3053871 w 5486172"/>
              <a:gd name="connsiteY8" fmla="*/ 2546065 h 4398475"/>
              <a:gd name="connsiteX9" fmla="*/ 2859662 w 5486172"/>
              <a:gd name="connsiteY9" fmla="*/ 2137909 h 4398475"/>
              <a:gd name="connsiteX10" fmla="*/ 2989134 w 5486172"/>
              <a:gd name="connsiteY10" fmla="*/ 1798043 h 4398475"/>
              <a:gd name="connsiteX11" fmla="*/ 2807410 w 5486172"/>
              <a:gd name="connsiteY11" fmla="*/ 1594615 h 4398475"/>
              <a:gd name="connsiteX12" fmla="*/ 2794926 w 5486172"/>
              <a:gd name="connsiteY12" fmla="*/ 1377257 h 4398475"/>
              <a:gd name="connsiteX13" fmla="*/ 2932346 w 5486172"/>
              <a:gd name="connsiteY13" fmla="*/ 1247351 h 4398475"/>
              <a:gd name="connsiteX14" fmla="*/ 3019364 w 5486172"/>
              <a:gd name="connsiteY14" fmla="*/ 1331681 h 4398475"/>
              <a:gd name="connsiteX15" fmla="*/ 3167159 w 5486172"/>
              <a:gd name="connsiteY15" fmla="*/ 1134496 h 4398475"/>
              <a:gd name="connsiteX16" fmla="*/ 3049882 w 5486172"/>
              <a:gd name="connsiteY16" fmla="*/ 874280 h 4398475"/>
              <a:gd name="connsiteX17" fmla="*/ 2972950 w 5486172"/>
              <a:gd name="connsiteY17" fmla="*/ 681342 h 4398475"/>
              <a:gd name="connsiteX18" fmla="*/ 2794926 w 5486172"/>
              <a:gd name="connsiteY18" fmla="*/ 568054 h 4398475"/>
              <a:gd name="connsiteX19" fmla="*/ 3012138 w 5486172"/>
              <a:gd name="connsiteY19" fmla="*/ 565077 h 4398475"/>
              <a:gd name="connsiteX20" fmla="*/ 3029595 w 5486172"/>
              <a:gd name="connsiteY20" fmla="*/ 430489 h 4398475"/>
              <a:gd name="connsiteX21" fmla="*/ 2926392 w 5486172"/>
              <a:gd name="connsiteY21" fmla="*/ 256713 h 4398475"/>
              <a:gd name="connsiteX22" fmla="*/ 2725652 w 5486172"/>
              <a:gd name="connsiteY22" fmla="*/ 176660 h 4398475"/>
              <a:gd name="connsiteX23" fmla="*/ 2260995 w 5486172"/>
              <a:gd name="connsiteY23" fmla="*/ 136344 h 4398475"/>
              <a:gd name="connsiteX24" fmla="*/ 1979769 w 5486172"/>
              <a:gd name="connsiteY24" fmla="*/ 81261 h 4398475"/>
              <a:gd name="connsiteX25" fmla="*/ 1726777 w 5486172"/>
              <a:gd name="connsiteY25" fmla="*/ 365753 h 4398475"/>
              <a:gd name="connsiteX26" fmla="*/ 1429221 w 5486172"/>
              <a:gd name="connsiteY26" fmla="*/ 485861 h 4398475"/>
              <a:gd name="connsiteX27" fmla="*/ 1195969 w 5486172"/>
              <a:gd name="connsiteY27" fmla="*/ 476065 h 4398475"/>
              <a:gd name="connsiteX28" fmla="*/ 1500200 w 5486172"/>
              <a:gd name="connsiteY28" fmla="*/ 260557 h 4398475"/>
              <a:gd name="connsiteX29" fmla="*/ 1532568 w 5486172"/>
              <a:gd name="connsiteY29" fmla="*/ 9703 h 4398475"/>
              <a:gd name="connsiteX30" fmla="*/ 1183194 w 5486172"/>
              <a:gd name="connsiteY30" fmla="*/ 89208 h 4398475"/>
              <a:gd name="connsiteX31" fmla="*/ 1047335 w 5486172"/>
              <a:gd name="connsiteY31" fmla="*/ 437021 h 4398475"/>
              <a:gd name="connsiteX32" fmla="*/ 758132 w 5486172"/>
              <a:gd name="connsiteY32" fmla="*/ 547044 h 4398475"/>
              <a:gd name="connsiteX33" fmla="*/ 618312 w 5486172"/>
              <a:gd name="connsiteY33" fmla="*/ 753187 h 4398475"/>
              <a:gd name="connsiteX34" fmla="*/ 515111 w 5486172"/>
              <a:gd name="connsiteY34" fmla="*/ 471817 h 4398475"/>
              <a:gd name="connsiteX35" fmla="*/ 439450 w 5486172"/>
              <a:gd name="connsiteY35" fmla="*/ 634206 h 4398475"/>
              <a:gd name="connsiteX36" fmla="*/ 325583 w 5486172"/>
              <a:gd name="connsiteY36" fmla="*/ 1103978 h 4398475"/>
              <a:gd name="connsiteX37" fmla="*/ 262407 w 5486172"/>
              <a:gd name="connsiteY37" fmla="*/ 1440866 h 4398475"/>
              <a:gd name="connsiteX38" fmla="*/ 173106 w 5486172"/>
              <a:gd name="connsiteY38" fmla="*/ 1870872 h 4398475"/>
              <a:gd name="connsiteX39" fmla="*/ 2046 w 5486172"/>
              <a:gd name="connsiteY39" fmla="*/ 2677099 h 4398475"/>
              <a:gd name="connsiteX40" fmla="*/ 79845 w 5486172"/>
              <a:gd name="connsiteY40" fmla="*/ 3199525 h 4398475"/>
              <a:gd name="connsiteX41" fmla="*/ 96318 w 5486172"/>
              <a:gd name="connsiteY41" fmla="*/ 3673546 h 4398475"/>
              <a:gd name="connsiteX42" fmla="*/ 332115 w 5486172"/>
              <a:gd name="connsiteY42" fmla="*/ 3726491 h 4398475"/>
              <a:gd name="connsiteX43" fmla="*/ 262118 w 5486172"/>
              <a:gd name="connsiteY43" fmla="*/ 4112365 h 4398475"/>
              <a:gd name="connsiteX44" fmla="*/ 305267 w 5486172"/>
              <a:gd name="connsiteY44" fmla="*/ 4393448 h 4398475"/>
              <a:gd name="connsiteX45" fmla="*/ 736572 w 5486172"/>
              <a:gd name="connsiteY45" fmla="*/ 4297760 h 4398475"/>
              <a:gd name="connsiteX46" fmla="*/ 1091754 w 5486172"/>
              <a:gd name="connsiteY46" fmla="*/ 4362351 h 4398475"/>
              <a:gd name="connsiteX47" fmla="*/ 1273623 w 5486172"/>
              <a:gd name="connsiteY47" fmla="*/ 4113348 h 4398475"/>
              <a:gd name="connsiteX48" fmla="*/ 1416591 w 5486172"/>
              <a:gd name="connsiteY48" fmla="*/ 3844751 h 4398475"/>
              <a:gd name="connsiteX49" fmla="*/ 1605396 w 5486172"/>
              <a:gd name="connsiteY49" fmla="*/ 3837236 h 4398475"/>
              <a:gd name="connsiteX50" fmla="*/ 1670133 w 5486172"/>
              <a:gd name="connsiteY50" fmla="*/ 3675395 h 4398475"/>
              <a:gd name="connsiteX51" fmla="*/ 1872433 w 5486172"/>
              <a:gd name="connsiteY51" fmla="*/ 3375990 h 4398475"/>
              <a:gd name="connsiteX52" fmla="*/ 2090918 w 5486172"/>
              <a:gd name="connsiteY52" fmla="*/ 3578291 h 4398475"/>
              <a:gd name="connsiteX53" fmla="*/ 2409919 w 5486172"/>
              <a:gd name="connsiteY53" fmla="*/ 3623289 h 4398475"/>
              <a:gd name="connsiteX54" fmla="*/ 2600717 w 5486172"/>
              <a:gd name="connsiteY54" fmla="*/ 3999077 h 4398475"/>
              <a:gd name="connsiteX55" fmla="*/ 2883938 w 5486172"/>
              <a:gd name="connsiteY55" fmla="*/ 3699672 h 4398475"/>
              <a:gd name="connsiteX56" fmla="*/ 3094331 w 5486172"/>
              <a:gd name="connsiteY56" fmla="*/ 3772500 h 4398475"/>
              <a:gd name="connsiteX57" fmla="*/ 3401828 w 5486172"/>
              <a:gd name="connsiteY57" fmla="*/ 3443414 h 4398475"/>
              <a:gd name="connsiteX58" fmla="*/ 3557571 w 5486172"/>
              <a:gd name="connsiteY58" fmla="*/ 3276603 h 4398475"/>
              <a:gd name="connsiteX59" fmla="*/ 3838798 w 5486172"/>
              <a:gd name="connsiteY59" fmla="*/ 3060401 h 4398475"/>
              <a:gd name="connsiteX60" fmla="*/ 4170572 w 5486172"/>
              <a:gd name="connsiteY60" fmla="*/ 2825732 h 4398475"/>
              <a:gd name="connsiteX61" fmla="*/ 4377555 w 5486172"/>
              <a:gd name="connsiteY61" fmla="*/ 2543493 h 4398475"/>
              <a:gd name="connsiteX62" fmla="*/ 4552313 w 5486172"/>
              <a:gd name="connsiteY62" fmla="*/ 2355382 h 4398475"/>
              <a:gd name="connsiteX63" fmla="*/ 4826026 w 5486172"/>
              <a:gd name="connsiteY63" fmla="*/ 2218829 h 4398475"/>
              <a:gd name="connsiteX64" fmla="*/ 5155950 w 5486172"/>
              <a:gd name="connsiteY64" fmla="*/ 1915725 h 4398475"/>
              <a:gd name="connsiteX65" fmla="*/ 5421427 w 5486172"/>
              <a:gd name="connsiteY65" fmla="*/ 1959305 h 4398475"/>
              <a:gd name="connsiteX66" fmla="*/ 5465297 w 5486172"/>
              <a:gd name="connsiteY66" fmla="*/ 1709031 h 4398475"/>
              <a:gd name="connsiteX0" fmla="*/ 5466917 w 5487792"/>
              <a:gd name="connsiteY0" fmla="*/ 1709031 h 4398475"/>
              <a:gd name="connsiteX1" fmla="*/ 5143236 w 5487792"/>
              <a:gd name="connsiteY1" fmla="*/ 1482454 h 4398475"/>
              <a:gd name="connsiteX2" fmla="*/ 4907873 w 5487792"/>
              <a:gd name="connsiteY2" fmla="*/ 1366883 h 4398475"/>
              <a:gd name="connsiteX3" fmla="*/ 4738634 w 5487792"/>
              <a:gd name="connsiteY3" fmla="*/ 1700939 h 4398475"/>
              <a:gd name="connsiteX4" fmla="*/ 4476568 w 5487792"/>
              <a:gd name="connsiteY4" fmla="*/ 2039243 h 4398475"/>
              <a:gd name="connsiteX5" fmla="*/ 4358308 w 5487792"/>
              <a:gd name="connsiteY5" fmla="*/ 2291657 h 4398475"/>
              <a:gd name="connsiteX6" fmla="*/ 3955413 w 5487792"/>
              <a:gd name="connsiteY6" fmla="*/ 2455493 h 4398475"/>
              <a:gd name="connsiteX7" fmla="*/ 3500553 w 5487792"/>
              <a:gd name="connsiteY7" fmla="*/ 2493958 h 4398475"/>
              <a:gd name="connsiteX8" fmla="*/ 3055491 w 5487792"/>
              <a:gd name="connsiteY8" fmla="*/ 2546065 h 4398475"/>
              <a:gd name="connsiteX9" fmla="*/ 2861282 w 5487792"/>
              <a:gd name="connsiteY9" fmla="*/ 2137909 h 4398475"/>
              <a:gd name="connsiteX10" fmla="*/ 2990754 w 5487792"/>
              <a:gd name="connsiteY10" fmla="*/ 1798043 h 4398475"/>
              <a:gd name="connsiteX11" fmla="*/ 2809030 w 5487792"/>
              <a:gd name="connsiteY11" fmla="*/ 1594615 h 4398475"/>
              <a:gd name="connsiteX12" fmla="*/ 2796546 w 5487792"/>
              <a:gd name="connsiteY12" fmla="*/ 1377257 h 4398475"/>
              <a:gd name="connsiteX13" fmla="*/ 2933966 w 5487792"/>
              <a:gd name="connsiteY13" fmla="*/ 1247351 h 4398475"/>
              <a:gd name="connsiteX14" fmla="*/ 3020984 w 5487792"/>
              <a:gd name="connsiteY14" fmla="*/ 1331681 h 4398475"/>
              <a:gd name="connsiteX15" fmla="*/ 3168779 w 5487792"/>
              <a:gd name="connsiteY15" fmla="*/ 1134496 h 4398475"/>
              <a:gd name="connsiteX16" fmla="*/ 3051502 w 5487792"/>
              <a:gd name="connsiteY16" fmla="*/ 874280 h 4398475"/>
              <a:gd name="connsiteX17" fmla="*/ 2974570 w 5487792"/>
              <a:gd name="connsiteY17" fmla="*/ 681342 h 4398475"/>
              <a:gd name="connsiteX18" fmla="*/ 2796546 w 5487792"/>
              <a:gd name="connsiteY18" fmla="*/ 568054 h 4398475"/>
              <a:gd name="connsiteX19" fmla="*/ 3013758 w 5487792"/>
              <a:gd name="connsiteY19" fmla="*/ 565077 h 4398475"/>
              <a:gd name="connsiteX20" fmla="*/ 3031215 w 5487792"/>
              <a:gd name="connsiteY20" fmla="*/ 430489 h 4398475"/>
              <a:gd name="connsiteX21" fmla="*/ 2928012 w 5487792"/>
              <a:gd name="connsiteY21" fmla="*/ 256713 h 4398475"/>
              <a:gd name="connsiteX22" fmla="*/ 2727272 w 5487792"/>
              <a:gd name="connsiteY22" fmla="*/ 176660 h 4398475"/>
              <a:gd name="connsiteX23" fmla="*/ 2262615 w 5487792"/>
              <a:gd name="connsiteY23" fmla="*/ 136344 h 4398475"/>
              <a:gd name="connsiteX24" fmla="*/ 1981389 w 5487792"/>
              <a:gd name="connsiteY24" fmla="*/ 81261 h 4398475"/>
              <a:gd name="connsiteX25" fmla="*/ 1728397 w 5487792"/>
              <a:gd name="connsiteY25" fmla="*/ 365753 h 4398475"/>
              <a:gd name="connsiteX26" fmla="*/ 1430841 w 5487792"/>
              <a:gd name="connsiteY26" fmla="*/ 485861 h 4398475"/>
              <a:gd name="connsiteX27" fmla="*/ 1197589 w 5487792"/>
              <a:gd name="connsiteY27" fmla="*/ 476065 h 4398475"/>
              <a:gd name="connsiteX28" fmla="*/ 1501820 w 5487792"/>
              <a:gd name="connsiteY28" fmla="*/ 260557 h 4398475"/>
              <a:gd name="connsiteX29" fmla="*/ 1534188 w 5487792"/>
              <a:gd name="connsiteY29" fmla="*/ 9703 h 4398475"/>
              <a:gd name="connsiteX30" fmla="*/ 1184814 w 5487792"/>
              <a:gd name="connsiteY30" fmla="*/ 89208 h 4398475"/>
              <a:gd name="connsiteX31" fmla="*/ 1048955 w 5487792"/>
              <a:gd name="connsiteY31" fmla="*/ 437021 h 4398475"/>
              <a:gd name="connsiteX32" fmla="*/ 759752 w 5487792"/>
              <a:gd name="connsiteY32" fmla="*/ 547044 h 4398475"/>
              <a:gd name="connsiteX33" fmla="*/ 619932 w 5487792"/>
              <a:gd name="connsiteY33" fmla="*/ 753187 h 4398475"/>
              <a:gd name="connsiteX34" fmla="*/ 516731 w 5487792"/>
              <a:gd name="connsiteY34" fmla="*/ 471817 h 4398475"/>
              <a:gd name="connsiteX35" fmla="*/ 441070 w 5487792"/>
              <a:gd name="connsiteY35" fmla="*/ 634206 h 4398475"/>
              <a:gd name="connsiteX36" fmla="*/ 327203 w 5487792"/>
              <a:gd name="connsiteY36" fmla="*/ 1103978 h 4398475"/>
              <a:gd name="connsiteX37" fmla="*/ 264027 w 5487792"/>
              <a:gd name="connsiteY37" fmla="*/ 1440866 h 4398475"/>
              <a:gd name="connsiteX38" fmla="*/ 213915 w 5487792"/>
              <a:gd name="connsiteY38" fmla="*/ 1919858 h 4398475"/>
              <a:gd name="connsiteX39" fmla="*/ 3666 w 5487792"/>
              <a:gd name="connsiteY39" fmla="*/ 2677099 h 4398475"/>
              <a:gd name="connsiteX40" fmla="*/ 81465 w 5487792"/>
              <a:gd name="connsiteY40" fmla="*/ 3199525 h 4398475"/>
              <a:gd name="connsiteX41" fmla="*/ 97938 w 5487792"/>
              <a:gd name="connsiteY41" fmla="*/ 3673546 h 4398475"/>
              <a:gd name="connsiteX42" fmla="*/ 333735 w 5487792"/>
              <a:gd name="connsiteY42" fmla="*/ 3726491 h 4398475"/>
              <a:gd name="connsiteX43" fmla="*/ 263738 w 5487792"/>
              <a:gd name="connsiteY43" fmla="*/ 4112365 h 4398475"/>
              <a:gd name="connsiteX44" fmla="*/ 306887 w 5487792"/>
              <a:gd name="connsiteY44" fmla="*/ 4393448 h 4398475"/>
              <a:gd name="connsiteX45" fmla="*/ 738192 w 5487792"/>
              <a:gd name="connsiteY45" fmla="*/ 4297760 h 4398475"/>
              <a:gd name="connsiteX46" fmla="*/ 1093374 w 5487792"/>
              <a:gd name="connsiteY46" fmla="*/ 4362351 h 4398475"/>
              <a:gd name="connsiteX47" fmla="*/ 1275243 w 5487792"/>
              <a:gd name="connsiteY47" fmla="*/ 4113348 h 4398475"/>
              <a:gd name="connsiteX48" fmla="*/ 1418211 w 5487792"/>
              <a:gd name="connsiteY48" fmla="*/ 3844751 h 4398475"/>
              <a:gd name="connsiteX49" fmla="*/ 1607016 w 5487792"/>
              <a:gd name="connsiteY49" fmla="*/ 3837236 h 4398475"/>
              <a:gd name="connsiteX50" fmla="*/ 1671753 w 5487792"/>
              <a:gd name="connsiteY50" fmla="*/ 3675395 h 4398475"/>
              <a:gd name="connsiteX51" fmla="*/ 1874053 w 5487792"/>
              <a:gd name="connsiteY51" fmla="*/ 3375990 h 4398475"/>
              <a:gd name="connsiteX52" fmla="*/ 2092538 w 5487792"/>
              <a:gd name="connsiteY52" fmla="*/ 3578291 h 4398475"/>
              <a:gd name="connsiteX53" fmla="*/ 2411539 w 5487792"/>
              <a:gd name="connsiteY53" fmla="*/ 3623289 h 4398475"/>
              <a:gd name="connsiteX54" fmla="*/ 2602337 w 5487792"/>
              <a:gd name="connsiteY54" fmla="*/ 3999077 h 4398475"/>
              <a:gd name="connsiteX55" fmla="*/ 2885558 w 5487792"/>
              <a:gd name="connsiteY55" fmla="*/ 3699672 h 4398475"/>
              <a:gd name="connsiteX56" fmla="*/ 3095951 w 5487792"/>
              <a:gd name="connsiteY56" fmla="*/ 3772500 h 4398475"/>
              <a:gd name="connsiteX57" fmla="*/ 3403448 w 5487792"/>
              <a:gd name="connsiteY57" fmla="*/ 3443414 h 4398475"/>
              <a:gd name="connsiteX58" fmla="*/ 3559191 w 5487792"/>
              <a:gd name="connsiteY58" fmla="*/ 3276603 h 4398475"/>
              <a:gd name="connsiteX59" fmla="*/ 3840418 w 5487792"/>
              <a:gd name="connsiteY59" fmla="*/ 3060401 h 4398475"/>
              <a:gd name="connsiteX60" fmla="*/ 4172192 w 5487792"/>
              <a:gd name="connsiteY60" fmla="*/ 2825732 h 4398475"/>
              <a:gd name="connsiteX61" fmla="*/ 4379175 w 5487792"/>
              <a:gd name="connsiteY61" fmla="*/ 2543493 h 4398475"/>
              <a:gd name="connsiteX62" fmla="*/ 4553933 w 5487792"/>
              <a:gd name="connsiteY62" fmla="*/ 2355382 h 4398475"/>
              <a:gd name="connsiteX63" fmla="*/ 4827646 w 5487792"/>
              <a:gd name="connsiteY63" fmla="*/ 2218829 h 4398475"/>
              <a:gd name="connsiteX64" fmla="*/ 5157570 w 5487792"/>
              <a:gd name="connsiteY64" fmla="*/ 1915725 h 4398475"/>
              <a:gd name="connsiteX65" fmla="*/ 5423047 w 5487792"/>
              <a:gd name="connsiteY65" fmla="*/ 1959305 h 4398475"/>
              <a:gd name="connsiteX66" fmla="*/ 5466917 w 5487792"/>
              <a:gd name="connsiteY66" fmla="*/ 1709031 h 4398475"/>
              <a:gd name="connsiteX0" fmla="*/ 5408811 w 5429686"/>
              <a:gd name="connsiteY0" fmla="*/ 1709031 h 4398475"/>
              <a:gd name="connsiteX1" fmla="*/ 5085130 w 5429686"/>
              <a:gd name="connsiteY1" fmla="*/ 1482454 h 4398475"/>
              <a:gd name="connsiteX2" fmla="*/ 4849767 w 5429686"/>
              <a:gd name="connsiteY2" fmla="*/ 1366883 h 4398475"/>
              <a:gd name="connsiteX3" fmla="*/ 4680528 w 5429686"/>
              <a:gd name="connsiteY3" fmla="*/ 1700939 h 4398475"/>
              <a:gd name="connsiteX4" fmla="*/ 4418462 w 5429686"/>
              <a:gd name="connsiteY4" fmla="*/ 2039243 h 4398475"/>
              <a:gd name="connsiteX5" fmla="*/ 4300202 w 5429686"/>
              <a:gd name="connsiteY5" fmla="*/ 2291657 h 4398475"/>
              <a:gd name="connsiteX6" fmla="*/ 3897307 w 5429686"/>
              <a:gd name="connsiteY6" fmla="*/ 2455493 h 4398475"/>
              <a:gd name="connsiteX7" fmla="*/ 3442447 w 5429686"/>
              <a:gd name="connsiteY7" fmla="*/ 2493958 h 4398475"/>
              <a:gd name="connsiteX8" fmla="*/ 2997385 w 5429686"/>
              <a:gd name="connsiteY8" fmla="*/ 2546065 h 4398475"/>
              <a:gd name="connsiteX9" fmla="*/ 2803176 w 5429686"/>
              <a:gd name="connsiteY9" fmla="*/ 2137909 h 4398475"/>
              <a:gd name="connsiteX10" fmla="*/ 2932648 w 5429686"/>
              <a:gd name="connsiteY10" fmla="*/ 1798043 h 4398475"/>
              <a:gd name="connsiteX11" fmla="*/ 2750924 w 5429686"/>
              <a:gd name="connsiteY11" fmla="*/ 1594615 h 4398475"/>
              <a:gd name="connsiteX12" fmla="*/ 2738440 w 5429686"/>
              <a:gd name="connsiteY12" fmla="*/ 1377257 h 4398475"/>
              <a:gd name="connsiteX13" fmla="*/ 2875860 w 5429686"/>
              <a:gd name="connsiteY13" fmla="*/ 1247351 h 4398475"/>
              <a:gd name="connsiteX14" fmla="*/ 2962878 w 5429686"/>
              <a:gd name="connsiteY14" fmla="*/ 1331681 h 4398475"/>
              <a:gd name="connsiteX15" fmla="*/ 3110673 w 5429686"/>
              <a:gd name="connsiteY15" fmla="*/ 1134496 h 4398475"/>
              <a:gd name="connsiteX16" fmla="*/ 2993396 w 5429686"/>
              <a:gd name="connsiteY16" fmla="*/ 874280 h 4398475"/>
              <a:gd name="connsiteX17" fmla="*/ 2916464 w 5429686"/>
              <a:gd name="connsiteY17" fmla="*/ 681342 h 4398475"/>
              <a:gd name="connsiteX18" fmla="*/ 2738440 w 5429686"/>
              <a:gd name="connsiteY18" fmla="*/ 568054 h 4398475"/>
              <a:gd name="connsiteX19" fmla="*/ 2955652 w 5429686"/>
              <a:gd name="connsiteY19" fmla="*/ 565077 h 4398475"/>
              <a:gd name="connsiteX20" fmla="*/ 2973109 w 5429686"/>
              <a:gd name="connsiteY20" fmla="*/ 430489 h 4398475"/>
              <a:gd name="connsiteX21" fmla="*/ 2869906 w 5429686"/>
              <a:gd name="connsiteY21" fmla="*/ 256713 h 4398475"/>
              <a:gd name="connsiteX22" fmla="*/ 2669166 w 5429686"/>
              <a:gd name="connsiteY22" fmla="*/ 176660 h 4398475"/>
              <a:gd name="connsiteX23" fmla="*/ 2204509 w 5429686"/>
              <a:gd name="connsiteY23" fmla="*/ 136344 h 4398475"/>
              <a:gd name="connsiteX24" fmla="*/ 1923283 w 5429686"/>
              <a:gd name="connsiteY24" fmla="*/ 81261 h 4398475"/>
              <a:gd name="connsiteX25" fmla="*/ 1670291 w 5429686"/>
              <a:gd name="connsiteY25" fmla="*/ 365753 h 4398475"/>
              <a:gd name="connsiteX26" fmla="*/ 1372735 w 5429686"/>
              <a:gd name="connsiteY26" fmla="*/ 485861 h 4398475"/>
              <a:gd name="connsiteX27" fmla="*/ 1139483 w 5429686"/>
              <a:gd name="connsiteY27" fmla="*/ 476065 h 4398475"/>
              <a:gd name="connsiteX28" fmla="*/ 1443714 w 5429686"/>
              <a:gd name="connsiteY28" fmla="*/ 260557 h 4398475"/>
              <a:gd name="connsiteX29" fmla="*/ 1476082 w 5429686"/>
              <a:gd name="connsiteY29" fmla="*/ 9703 h 4398475"/>
              <a:gd name="connsiteX30" fmla="*/ 1126708 w 5429686"/>
              <a:gd name="connsiteY30" fmla="*/ 89208 h 4398475"/>
              <a:gd name="connsiteX31" fmla="*/ 990849 w 5429686"/>
              <a:gd name="connsiteY31" fmla="*/ 437021 h 4398475"/>
              <a:gd name="connsiteX32" fmla="*/ 701646 w 5429686"/>
              <a:gd name="connsiteY32" fmla="*/ 547044 h 4398475"/>
              <a:gd name="connsiteX33" fmla="*/ 561826 w 5429686"/>
              <a:gd name="connsiteY33" fmla="*/ 753187 h 4398475"/>
              <a:gd name="connsiteX34" fmla="*/ 458625 w 5429686"/>
              <a:gd name="connsiteY34" fmla="*/ 471817 h 4398475"/>
              <a:gd name="connsiteX35" fmla="*/ 382964 w 5429686"/>
              <a:gd name="connsiteY35" fmla="*/ 634206 h 4398475"/>
              <a:gd name="connsiteX36" fmla="*/ 269097 w 5429686"/>
              <a:gd name="connsiteY36" fmla="*/ 1103978 h 4398475"/>
              <a:gd name="connsiteX37" fmla="*/ 205921 w 5429686"/>
              <a:gd name="connsiteY37" fmla="*/ 1440866 h 4398475"/>
              <a:gd name="connsiteX38" fmla="*/ 155809 w 5429686"/>
              <a:gd name="connsiteY38" fmla="*/ 1919858 h 4398475"/>
              <a:gd name="connsiteX39" fmla="*/ 7608 w 5429686"/>
              <a:gd name="connsiteY39" fmla="*/ 2696694 h 4398475"/>
              <a:gd name="connsiteX40" fmla="*/ 23359 w 5429686"/>
              <a:gd name="connsiteY40" fmla="*/ 3199525 h 4398475"/>
              <a:gd name="connsiteX41" fmla="*/ 39832 w 5429686"/>
              <a:gd name="connsiteY41" fmla="*/ 3673546 h 4398475"/>
              <a:gd name="connsiteX42" fmla="*/ 275629 w 5429686"/>
              <a:gd name="connsiteY42" fmla="*/ 3726491 h 4398475"/>
              <a:gd name="connsiteX43" fmla="*/ 205632 w 5429686"/>
              <a:gd name="connsiteY43" fmla="*/ 4112365 h 4398475"/>
              <a:gd name="connsiteX44" fmla="*/ 248781 w 5429686"/>
              <a:gd name="connsiteY44" fmla="*/ 4393448 h 4398475"/>
              <a:gd name="connsiteX45" fmla="*/ 680086 w 5429686"/>
              <a:gd name="connsiteY45" fmla="*/ 4297760 h 4398475"/>
              <a:gd name="connsiteX46" fmla="*/ 1035268 w 5429686"/>
              <a:gd name="connsiteY46" fmla="*/ 4362351 h 4398475"/>
              <a:gd name="connsiteX47" fmla="*/ 1217137 w 5429686"/>
              <a:gd name="connsiteY47" fmla="*/ 4113348 h 4398475"/>
              <a:gd name="connsiteX48" fmla="*/ 1360105 w 5429686"/>
              <a:gd name="connsiteY48" fmla="*/ 3844751 h 4398475"/>
              <a:gd name="connsiteX49" fmla="*/ 1548910 w 5429686"/>
              <a:gd name="connsiteY49" fmla="*/ 3837236 h 4398475"/>
              <a:gd name="connsiteX50" fmla="*/ 1613647 w 5429686"/>
              <a:gd name="connsiteY50" fmla="*/ 3675395 h 4398475"/>
              <a:gd name="connsiteX51" fmla="*/ 1815947 w 5429686"/>
              <a:gd name="connsiteY51" fmla="*/ 3375990 h 4398475"/>
              <a:gd name="connsiteX52" fmla="*/ 2034432 w 5429686"/>
              <a:gd name="connsiteY52" fmla="*/ 3578291 h 4398475"/>
              <a:gd name="connsiteX53" fmla="*/ 2353433 w 5429686"/>
              <a:gd name="connsiteY53" fmla="*/ 3623289 h 4398475"/>
              <a:gd name="connsiteX54" fmla="*/ 2544231 w 5429686"/>
              <a:gd name="connsiteY54" fmla="*/ 3999077 h 4398475"/>
              <a:gd name="connsiteX55" fmla="*/ 2827452 w 5429686"/>
              <a:gd name="connsiteY55" fmla="*/ 3699672 h 4398475"/>
              <a:gd name="connsiteX56" fmla="*/ 3037845 w 5429686"/>
              <a:gd name="connsiteY56" fmla="*/ 3772500 h 4398475"/>
              <a:gd name="connsiteX57" fmla="*/ 3345342 w 5429686"/>
              <a:gd name="connsiteY57" fmla="*/ 3443414 h 4398475"/>
              <a:gd name="connsiteX58" fmla="*/ 3501085 w 5429686"/>
              <a:gd name="connsiteY58" fmla="*/ 3276603 h 4398475"/>
              <a:gd name="connsiteX59" fmla="*/ 3782312 w 5429686"/>
              <a:gd name="connsiteY59" fmla="*/ 3060401 h 4398475"/>
              <a:gd name="connsiteX60" fmla="*/ 4114086 w 5429686"/>
              <a:gd name="connsiteY60" fmla="*/ 2825732 h 4398475"/>
              <a:gd name="connsiteX61" fmla="*/ 4321069 w 5429686"/>
              <a:gd name="connsiteY61" fmla="*/ 2543493 h 4398475"/>
              <a:gd name="connsiteX62" fmla="*/ 4495827 w 5429686"/>
              <a:gd name="connsiteY62" fmla="*/ 2355382 h 4398475"/>
              <a:gd name="connsiteX63" fmla="*/ 4769540 w 5429686"/>
              <a:gd name="connsiteY63" fmla="*/ 2218829 h 4398475"/>
              <a:gd name="connsiteX64" fmla="*/ 5099464 w 5429686"/>
              <a:gd name="connsiteY64" fmla="*/ 1915725 h 4398475"/>
              <a:gd name="connsiteX65" fmla="*/ 5364941 w 5429686"/>
              <a:gd name="connsiteY65" fmla="*/ 1959305 h 4398475"/>
              <a:gd name="connsiteX66" fmla="*/ 5408811 w 5429686"/>
              <a:gd name="connsiteY66" fmla="*/ 1709031 h 4398475"/>
              <a:gd name="connsiteX0" fmla="*/ 5403595 w 5424470"/>
              <a:gd name="connsiteY0" fmla="*/ 1709031 h 4398475"/>
              <a:gd name="connsiteX1" fmla="*/ 5079914 w 5424470"/>
              <a:gd name="connsiteY1" fmla="*/ 1482454 h 4398475"/>
              <a:gd name="connsiteX2" fmla="*/ 4844551 w 5424470"/>
              <a:gd name="connsiteY2" fmla="*/ 1366883 h 4398475"/>
              <a:gd name="connsiteX3" fmla="*/ 4675312 w 5424470"/>
              <a:gd name="connsiteY3" fmla="*/ 1700939 h 4398475"/>
              <a:gd name="connsiteX4" fmla="*/ 4413246 w 5424470"/>
              <a:gd name="connsiteY4" fmla="*/ 2039243 h 4398475"/>
              <a:gd name="connsiteX5" fmla="*/ 4294986 w 5424470"/>
              <a:gd name="connsiteY5" fmla="*/ 2291657 h 4398475"/>
              <a:gd name="connsiteX6" fmla="*/ 3892091 w 5424470"/>
              <a:gd name="connsiteY6" fmla="*/ 2455493 h 4398475"/>
              <a:gd name="connsiteX7" fmla="*/ 3437231 w 5424470"/>
              <a:gd name="connsiteY7" fmla="*/ 2493958 h 4398475"/>
              <a:gd name="connsiteX8" fmla="*/ 2992169 w 5424470"/>
              <a:gd name="connsiteY8" fmla="*/ 2546065 h 4398475"/>
              <a:gd name="connsiteX9" fmla="*/ 2797960 w 5424470"/>
              <a:gd name="connsiteY9" fmla="*/ 2137909 h 4398475"/>
              <a:gd name="connsiteX10" fmla="*/ 2927432 w 5424470"/>
              <a:gd name="connsiteY10" fmla="*/ 1798043 h 4398475"/>
              <a:gd name="connsiteX11" fmla="*/ 2745708 w 5424470"/>
              <a:gd name="connsiteY11" fmla="*/ 1594615 h 4398475"/>
              <a:gd name="connsiteX12" fmla="*/ 2733224 w 5424470"/>
              <a:gd name="connsiteY12" fmla="*/ 1377257 h 4398475"/>
              <a:gd name="connsiteX13" fmla="*/ 2870644 w 5424470"/>
              <a:gd name="connsiteY13" fmla="*/ 1247351 h 4398475"/>
              <a:gd name="connsiteX14" fmla="*/ 2957662 w 5424470"/>
              <a:gd name="connsiteY14" fmla="*/ 1331681 h 4398475"/>
              <a:gd name="connsiteX15" fmla="*/ 3105457 w 5424470"/>
              <a:gd name="connsiteY15" fmla="*/ 1134496 h 4398475"/>
              <a:gd name="connsiteX16" fmla="*/ 2988180 w 5424470"/>
              <a:gd name="connsiteY16" fmla="*/ 874280 h 4398475"/>
              <a:gd name="connsiteX17" fmla="*/ 2911248 w 5424470"/>
              <a:gd name="connsiteY17" fmla="*/ 681342 h 4398475"/>
              <a:gd name="connsiteX18" fmla="*/ 2733224 w 5424470"/>
              <a:gd name="connsiteY18" fmla="*/ 568054 h 4398475"/>
              <a:gd name="connsiteX19" fmla="*/ 2950436 w 5424470"/>
              <a:gd name="connsiteY19" fmla="*/ 565077 h 4398475"/>
              <a:gd name="connsiteX20" fmla="*/ 2967893 w 5424470"/>
              <a:gd name="connsiteY20" fmla="*/ 430489 h 4398475"/>
              <a:gd name="connsiteX21" fmla="*/ 2864690 w 5424470"/>
              <a:gd name="connsiteY21" fmla="*/ 256713 h 4398475"/>
              <a:gd name="connsiteX22" fmla="*/ 2663950 w 5424470"/>
              <a:gd name="connsiteY22" fmla="*/ 176660 h 4398475"/>
              <a:gd name="connsiteX23" fmla="*/ 2199293 w 5424470"/>
              <a:gd name="connsiteY23" fmla="*/ 136344 h 4398475"/>
              <a:gd name="connsiteX24" fmla="*/ 1918067 w 5424470"/>
              <a:gd name="connsiteY24" fmla="*/ 81261 h 4398475"/>
              <a:gd name="connsiteX25" fmla="*/ 1665075 w 5424470"/>
              <a:gd name="connsiteY25" fmla="*/ 365753 h 4398475"/>
              <a:gd name="connsiteX26" fmla="*/ 1367519 w 5424470"/>
              <a:gd name="connsiteY26" fmla="*/ 485861 h 4398475"/>
              <a:gd name="connsiteX27" fmla="*/ 1134267 w 5424470"/>
              <a:gd name="connsiteY27" fmla="*/ 476065 h 4398475"/>
              <a:gd name="connsiteX28" fmla="*/ 1438498 w 5424470"/>
              <a:gd name="connsiteY28" fmla="*/ 260557 h 4398475"/>
              <a:gd name="connsiteX29" fmla="*/ 1470866 w 5424470"/>
              <a:gd name="connsiteY29" fmla="*/ 9703 h 4398475"/>
              <a:gd name="connsiteX30" fmla="*/ 1121492 w 5424470"/>
              <a:gd name="connsiteY30" fmla="*/ 89208 h 4398475"/>
              <a:gd name="connsiteX31" fmla="*/ 985633 w 5424470"/>
              <a:gd name="connsiteY31" fmla="*/ 437021 h 4398475"/>
              <a:gd name="connsiteX32" fmla="*/ 696430 w 5424470"/>
              <a:gd name="connsiteY32" fmla="*/ 547044 h 4398475"/>
              <a:gd name="connsiteX33" fmla="*/ 556610 w 5424470"/>
              <a:gd name="connsiteY33" fmla="*/ 753187 h 4398475"/>
              <a:gd name="connsiteX34" fmla="*/ 453409 w 5424470"/>
              <a:gd name="connsiteY34" fmla="*/ 471817 h 4398475"/>
              <a:gd name="connsiteX35" fmla="*/ 377748 w 5424470"/>
              <a:gd name="connsiteY35" fmla="*/ 634206 h 4398475"/>
              <a:gd name="connsiteX36" fmla="*/ 263881 w 5424470"/>
              <a:gd name="connsiteY36" fmla="*/ 1103978 h 4398475"/>
              <a:gd name="connsiteX37" fmla="*/ 200705 w 5424470"/>
              <a:gd name="connsiteY37" fmla="*/ 1440866 h 4398475"/>
              <a:gd name="connsiteX38" fmla="*/ 150593 w 5424470"/>
              <a:gd name="connsiteY38" fmla="*/ 1919858 h 4398475"/>
              <a:gd name="connsiteX39" fmla="*/ 2392 w 5424470"/>
              <a:gd name="connsiteY39" fmla="*/ 2696694 h 4398475"/>
              <a:gd name="connsiteX40" fmla="*/ 57331 w 5424470"/>
              <a:gd name="connsiteY40" fmla="*/ 3235448 h 4398475"/>
              <a:gd name="connsiteX41" fmla="*/ 34616 w 5424470"/>
              <a:gd name="connsiteY41" fmla="*/ 3673546 h 4398475"/>
              <a:gd name="connsiteX42" fmla="*/ 270413 w 5424470"/>
              <a:gd name="connsiteY42" fmla="*/ 3726491 h 4398475"/>
              <a:gd name="connsiteX43" fmla="*/ 200416 w 5424470"/>
              <a:gd name="connsiteY43" fmla="*/ 4112365 h 4398475"/>
              <a:gd name="connsiteX44" fmla="*/ 243565 w 5424470"/>
              <a:gd name="connsiteY44" fmla="*/ 4393448 h 4398475"/>
              <a:gd name="connsiteX45" fmla="*/ 674870 w 5424470"/>
              <a:gd name="connsiteY45" fmla="*/ 4297760 h 4398475"/>
              <a:gd name="connsiteX46" fmla="*/ 1030052 w 5424470"/>
              <a:gd name="connsiteY46" fmla="*/ 4362351 h 4398475"/>
              <a:gd name="connsiteX47" fmla="*/ 1211921 w 5424470"/>
              <a:gd name="connsiteY47" fmla="*/ 4113348 h 4398475"/>
              <a:gd name="connsiteX48" fmla="*/ 1354889 w 5424470"/>
              <a:gd name="connsiteY48" fmla="*/ 3844751 h 4398475"/>
              <a:gd name="connsiteX49" fmla="*/ 1543694 w 5424470"/>
              <a:gd name="connsiteY49" fmla="*/ 3837236 h 4398475"/>
              <a:gd name="connsiteX50" fmla="*/ 1608431 w 5424470"/>
              <a:gd name="connsiteY50" fmla="*/ 3675395 h 4398475"/>
              <a:gd name="connsiteX51" fmla="*/ 1810731 w 5424470"/>
              <a:gd name="connsiteY51" fmla="*/ 3375990 h 4398475"/>
              <a:gd name="connsiteX52" fmla="*/ 2029216 w 5424470"/>
              <a:gd name="connsiteY52" fmla="*/ 3578291 h 4398475"/>
              <a:gd name="connsiteX53" fmla="*/ 2348217 w 5424470"/>
              <a:gd name="connsiteY53" fmla="*/ 3623289 h 4398475"/>
              <a:gd name="connsiteX54" fmla="*/ 2539015 w 5424470"/>
              <a:gd name="connsiteY54" fmla="*/ 3999077 h 4398475"/>
              <a:gd name="connsiteX55" fmla="*/ 2822236 w 5424470"/>
              <a:gd name="connsiteY55" fmla="*/ 3699672 h 4398475"/>
              <a:gd name="connsiteX56" fmla="*/ 3032629 w 5424470"/>
              <a:gd name="connsiteY56" fmla="*/ 3772500 h 4398475"/>
              <a:gd name="connsiteX57" fmla="*/ 3340126 w 5424470"/>
              <a:gd name="connsiteY57" fmla="*/ 3443414 h 4398475"/>
              <a:gd name="connsiteX58" fmla="*/ 3495869 w 5424470"/>
              <a:gd name="connsiteY58" fmla="*/ 3276603 h 4398475"/>
              <a:gd name="connsiteX59" fmla="*/ 3777096 w 5424470"/>
              <a:gd name="connsiteY59" fmla="*/ 3060401 h 4398475"/>
              <a:gd name="connsiteX60" fmla="*/ 4108870 w 5424470"/>
              <a:gd name="connsiteY60" fmla="*/ 2825732 h 4398475"/>
              <a:gd name="connsiteX61" fmla="*/ 4315853 w 5424470"/>
              <a:gd name="connsiteY61" fmla="*/ 2543493 h 4398475"/>
              <a:gd name="connsiteX62" fmla="*/ 4490611 w 5424470"/>
              <a:gd name="connsiteY62" fmla="*/ 2355382 h 4398475"/>
              <a:gd name="connsiteX63" fmla="*/ 4764324 w 5424470"/>
              <a:gd name="connsiteY63" fmla="*/ 2218829 h 4398475"/>
              <a:gd name="connsiteX64" fmla="*/ 5094248 w 5424470"/>
              <a:gd name="connsiteY64" fmla="*/ 1915725 h 4398475"/>
              <a:gd name="connsiteX65" fmla="*/ 5359725 w 5424470"/>
              <a:gd name="connsiteY65" fmla="*/ 1959305 h 4398475"/>
              <a:gd name="connsiteX66" fmla="*/ 5403595 w 5424470"/>
              <a:gd name="connsiteY66" fmla="*/ 1709031 h 4398475"/>
              <a:gd name="connsiteX0" fmla="*/ 5403595 w 5424470"/>
              <a:gd name="connsiteY0" fmla="*/ 1709031 h 4396378"/>
              <a:gd name="connsiteX1" fmla="*/ 5079914 w 5424470"/>
              <a:gd name="connsiteY1" fmla="*/ 1482454 h 4396378"/>
              <a:gd name="connsiteX2" fmla="*/ 4844551 w 5424470"/>
              <a:gd name="connsiteY2" fmla="*/ 1366883 h 4396378"/>
              <a:gd name="connsiteX3" fmla="*/ 4675312 w 5424470"/>
              <a:gd name="connsiteY3" fmla="*/ 1700939 h 4396378"/>
              <a:gd name="connsiteX4" fmla="*/ 4413246 w 5424470"/>
              <a:gd name="connsiteY4" fmla="*/ 2039243 h 4396378"/>
              <a:gd name="connsiteX5" fmla="*/ 4294986 w 5424470"/>
              <a:gd name="connsiteY5" fmla="*/ 2291657 h 4396378"/>
              <a:gd name="connsiteX6" fmla="*/ 3892091 w 5424470"/>
              <a:gd name="connsiteY6" fmla="*/ 2455493 h 4396378"/>
              <a:gd name="connsiteX7" fmla="*/ 3437231 w 5424470"/>
              <a:gd name="connsiteY7" fmla="*/ 2493958 h 4396378"/>
              <a:gd name="connsiteX8" fmla="*/ 2992169 w 5424470"/>
              <a:gd name="connsiteY8" fmla="*/ 2546065 h 4396378"/>
              <a:gd name="connsiteX9" fmla="*/ 2797960 w 5424470"/>
              <a:gd name="connsiteY9" fmla="*/ 2137909 h 4396378"/>
              <a:gd name="connsiteX10" fmla="*/ 2927432 w 5424470"/>
              <a:gd name="connsiteY10" fmla="*/ 1798043 h 4396378"/>
              <a:gd name="connsiteX11" fmla="*/ 2745708 w 5424470"/>
              <a:gd name="connsiteY11" fmla="*/ 1594615 h 4396378"/>
              <a:gd name="connsiteX12" fmla="*/ 2733224 w 5424470"/>
              <a:gd name="connsiteY12" fmla="*/ 1377257 h 4396378"/>
              <a:gd name="connsiteX13" fmla="*/ 2870644 w 5424470"/>
              <a:gd name="connsiteY13" fmla="*/ 1247351 h 4396378"/>
              <a:gd name="connsiteX14" fmla="*/ 2957662 w 5424470"/>
              <a:gd name="connsiteY14" fmla="*/ 1331681 h 4396378"/>
              <a:gd name="connsiteX15" fmla="*/ 3105457 w 5424470"/>
              <a:gd name="connsiteY15" fmla="*/ 1134496 h 4396378"/>
              <a:gd name="connsiteX16" fmla="*/ 2988180 w 5424470"/>
              <a:gd name="connsiteY16" fmla="*/ 874280 h 4396378"/>
              <a:gd name="connsiteX17" fmla="*/ 2911248 w 5424470"/>
              <a:gd name="connsiteY17" fmla="*/ 681342 h 4396378"/>
              <a:gd name="connsiteX18" fmla="*/ 2733224 w 5424470"/>
              <a:gd name="connsiteY18" fmla="*/ 568054 h 4396378"/>
              <a:gd name="connsiteX19" fmla="*/ 2950436 w 5424470"/>
              <a:gd name="connsiteY19" fmla="*/ 565077 h 4396378"/>
              <a:gd name="connsiteX20" fmla="*/ 2967893 w 5424470"/>
              <a:gd name="connsiteY20" fmla="*/ 430489 h 4396378"/>
              <a:gd name="connsiteX21" fmla="*/ 2864690 w 5424470"/>
              <a:gd name="connsiteY21" fmla="*/ 256713 h 4396378"/>
              <a:gd name="connsiteX22" fmla="*/ 2663950 w 5424470"/>
              <a:gd name="connsiteY22" fmla="*/ 176660 h 4396378"/>
              <a:gd name="connsiteX23" fmla="*/ 2199293 w 5424470"/>
              <a:gd name="connsiteY23" fmla="*/ 136344 h 4396378"/>
              <a:gd name="connsiteX24" fmla="*/ 1918067 w 5424470"/>
              <a:gd name="connsiteY24" fmla="*/ 81261 h 4396378"/>
              <a:gd name="connsiteX25" fmla="*/ 1665075 w 5424470"/>
              <a:gd name="connsiteY25" fmla="*/ 365753 h 4396378"/>
              <a:gd name="connsiteX26" fmla="*/ 1367519 w 5424470"/>
              <a:gd name="connsiteY26" fmla="*/ 485861 h 4396378"/>
              <a:gd name="connsiteX27" fmla="*/ 1134267 w 5424470"/>
              <a:gd name="connsiteY27" fmla="*/ 476065 h 4396378"/>
              <a:gd name="connsiteX28" fmla="*/ 1438498 w 5424470"/>
              <a:gd name="connsiteY28" fmla="*/ 260557 h 4396378"/>
              <a:gd name="connsiteX29" fmla="*/ 1470866 w 5424470"/>
              <a:gd name="connsiteY29" fmla="*/ 9703 h 4396378"/>
              <a:gd name="connsiteX30" fmla="*/ 1121492 w 5424470"/>
              <a:gd name="connsiteY30" fmla="*/ 89208 h 4396378"/>
              <a:gd name="connsiteX31" fmla="*/ 985633 w 5424470"/>
              <a:gd name="connsiteY31" fmla="*/ 437021 h 4396378"/>
              <a:gd name="connsiteX32" fmla="*/ 696430 w 5424470"/>
              <a:gd name="connsiteY32" fmla="*/ 547044 h 4396378"/>
              <a:gd name="connsiteX33" fmla="*/ 556610 w 5424470"/>
              <a:gd name="connsiteY33" fmla="*/ 753187 h 4396378"/>
              <a:gd name="connsiteX34" fmla="*/ 453409 w 5424470"/>
              <a:gd name="connsiteY34" fmla="*/ 471817 h 4396378"/>
              <a:gd name="connsiteX35" fmla="*/ 377748 w 5424470"/>
              <a:gd name="connsiteY35" fmla="*/ 634206 h 4396378"/>
              <a:gd name="connsiteX36" fmla="*/ 263881 w 5424470"/>
              <a:gd name="connsiteY36" fmla="*/ 1103978 h 4396378"/>
              <a:gd name="connsiteX37" fmla="*/ 200705 w 5424470"/>
              <a:gd name="connsiteY37" fmla="*/ 1440866 h 4396378"/>
              <a:gd name="connsiteX38" fmla="*/ 150593 w 5424470"/>
              <a:gd name="connsiteY38" fmla="*/ 1919858 h 4396378"/>
              <a:gd name="connsiteX39" fmla="*/ 2392 w 5424470"/>
              <a:gd name="connsiteY39" fmla="*/ 2696694 h 4396378"/>
              <a:gd name="connsiteX40" fmla="*/ 57331 w 5424470"/>
              <a:gd name="connsiteY40" fmla="*/ 3235448 h 4396378"/>
              <a:gd name="connsiteX41" fmla="*/ 34616 w 5424470"/>
              <a:gd name="connsiteY41" fmla="*/ 3673546 h 4396378"/>
              <a:gd name="connsiteX42" fmla="*/ 270413 w 5424470"/>
              <a:gd name="connsiteY42" fmla="*/ 3726491 h 4396378"/>
              <a:gd name="connsiteX43" fmla="*/ 200416 w 5424470"/>
              <a:gd name="connsiteY43" fmla="*/ 4112365 h 4396378"/>
              <a:gd name="connsiteX44" fmla="*/ 243565 w 5424470"/>
              <a:gd name="connsiteY44" fmla="*/ 4393448 h 4396378"/>
              <a:gd name="connsiteX45" fmla="*/ 691199 w 5424470"/>
              <a:gd name="connsiteY45" fmla="*/ 4265103 h 4396378"/>
              <a:gd name="connsiteX46" fmla="*/ 1030052 w 5424470"/>
              <a:gd name="connsiteY46" fmla="*/ 4362351 h 4396378"/>
              <a:gd name="connsiteX47" fmla="*/ 1211921 w 5424470"/>
              <a:gd name="connsiteY47" fmla="*/ 4113348 h 4396378"/>
              <a:gd name="connsiteX48" fmla="*/ 1354889 w 5424470"/>
              <a:gd name="connsiteY48" fmla="*/ 3844751 h 4396378"/>
              <a:gd name="connsiteX49" fmla="*/ 1543694 w 5424470"/>
              <a:gd name="connsiteY49" fmla="*/ 3837236 h 4396378"/>
              <a:gd name="connsiteX50" fmla="*/ 1608431 w 5424470"/>
              <a:gd name="connsiteY50" fmla="*/ 3675395 h 4396378"/>
              <a:gd name="connsiteX51" fmla="*/ 1810731 w 5424470"/>
              <a:gd name="connsiteY51" fmla="*/ 3375990 h 4396378"/>
              <a:gd name="connsiteX52" fmla="*/ 2029216 w 5424470"/>
              <a:gd name="connsiteY52" fmla="*/ 3578291 h 4396378"/>
              <a:gd name="connsiteX53" fmla="*/ 2348217 w 5424470"/>
              <a:gd name="connsiteY53" fmla="*/ 3623289 h 4396378"/>
              <a:gd name="connsiteX54" fmla="*/ 2539015 w 5424470"/>
              <a:gd name="connsiteY54" fmla="*/ 3999077 h 4396378"/>
              <a:gd name="connsiteX55" fmla="*/ 2822236 w 5424470"/>
              <a:gd name="connsiteY55" fmla="*/ 3699672 h 4396378"/>
              <a:gd name="connsiteX56" fmla="*/ 3032629 w 5424470"/>
              <a:gd name="connsiteY56" fmla="*/ 3772500 h 4396378"/>
              <a:gd name="connsiteX57" fmla="*/ 3340126 w 5424470"/>
              <a:gd name="connsiteY57" fmla="*/ 3443414 h 4396378"/>
              <a:gd name="connsiteX58" fmla="*/ 3495869 w 5424470"/>
              <a:gd name="connsiteY58" fmla="*/ 3276603 h 4396378"/>
              <a:gd name="connsiteX59" fmla="*/ 3777096 w 5424470"/>
              <a:gd name="connsiteY59" fmla="*/ 3060401 h 4396378"/>
              <a:gd name="connsiteX60" fmla="*/ 4108870 w 5424470"/>
              <a:gd name="connsiteY60" fmla="*/ 2825732 h 4396378"/>
              <a:gd name="connsiteX61" fmla="*/ 4315853 w 5424470"/>
              <a:gd name="connsiteY61" fmla="*/ 2543493 h 4396378"/>
              <a:gd name="connsiteX62" fmla="*/ 4490611 w 5424470"/>
              <a:gd name="connsiteY62" fmla="*/ 2355382 h 4396378"/>
              <a:gd name="connsiteX63" fmla="*/ 4764324 w 5424470"/>
              <a:gd name="connsiteY63" fmla="*/ 2218829 h 4396378"/>
              <a:gd name="connsiteX64" fmla="*/ 5094248 w 5424470"/>
              <a:gd name="connsiteY64" fmla="*/ 1915725 h 4396378"/>
              <a:gd name="connsiteX65" fmla="*/ 5359725 w 5424470"/>
              <a:gd name="connsiteY65" fmla="*/ 1959305 h 4396378"/>
              <a:gd name="connsiteX66" fmla="*/ 5403595 w 5424470"/>
              <a:gd name="connsiteY66" fmla="*/ 1709031 h 439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424470" h="4396378">
                <a:moveTo>
                  <a:pt x="5403595" y="1709031"/>
                </a:moveTo>
                <a:cubicBezTo>
                  <a:pt x="5356960" y="1629556"/>
                  <a:pt x="5173088" y="1539479"/>
                  <a:pt x="5079914" y="1482454"/>
                </a:cubicBezTo>
                <a:cubicBezTo>
                  <a:pt x="4986740" y="1425429"/>
                  <a:pt x="4911984" y="1330469"/>
                  <a:pt x="4844551" y="1366883"/>
                </a:cubicBezTo>
                <a:cubicBezTo>
                  <a:pt x="4806509" y="1468611"/>
                  <a:pt x="4747196" y="1588879"/>
                  <a:pt x="4675312" y="1700939"/>
                </a:cubicBezTo>
                <a:cubicBezTo>
                  <a:pt x="4603428" y="1812999"/>
                  <a:pt x="4476634" y="1940790"/>
                  <a:pt x="4413246" y="2039243"/>
                </a:cubicBezTo>
                <a:cubicBezTo>
                  <a:pt x="4483752" y="2147493"/>
                  <a:pt x="4383478" y="2229358"/>
                  <a:pt x="4294986" y="2291657"/>
                </a:cubicBezTo>
                <a:cubicBezTo>
                  <a:pt x="4062802" y="2291908"/>
                  <a:pt x="4035050" y="2421776"/>
                  <a:pt x="3892091" y="2455493"/>
                </a:cubicBezTo>
                <a:cubicBezTo>
                  <a:pt x="3749132" y="2489210"/>
                  <a:pt x="3587218" y="2478863"/>
                  <a:pt x="3437231" y="2493958"/>
                </a:cubicBezTo>
                <a:cubicBezTo>
                  <a:pt x="3287244" y="2509053"/>
                  <a:pt x="3098714" y="2605406"/>
                  <a:pt x="2992169" y="2546065"/>
                </a:cubicBezTo>
                <a:cubicBezTo>
                  <a:pt x="2885624" y="2486724"/>
                  <a:pt x="2808749" y="2262579"/>
                  <a:pt x="2797960" y="2137909"/>
                </a:cubicBezTo>
                <a:cubicBezTo>
                  <a:pt x="2787171" y="2013239"/>
                  <a:pt x="2936141" y="1888592"/>
                  <a:pt x="2927432" y="1798043"/>
                </a:cubicBezTo>
                <a:cubicBezTo>
                  <a:pt x="2954646" y="1599725"/>
                  <a:pt x="2889110" y="1609229"/>
                  <a:pt x="2745708" y="1594615"/>
                </a:cubicBezTo>
                <a:cubicBezTo>
                  <a:pt x="2713340" y="1524484"/>
                  <a:pt x="2712401" y="1435134"/>
                  <a:pt x="2733224" y="1377257"/>
                </a:cubicBezTo>
                <a:cubicBezTo>
                  <a:pt x="2754047" y="1319380"/>
                  <a:pt x="2833238" y="1254947"/>
                  <a:pt x="2870644" y="1247351"/>
                </a:cubicBezTo>
                <a:cubicBezTo>
                  <a:pt x="2908050" y="1239755"/>
                  <a:pt x="2918527" y="1350490"/>
                  <a:pt x="2957662" y="1331681"/>
                </a:cubicBezTo>
                <a:cubicBezTo>
                  <a:pt x="2996798" y="1312872"/>
                  <a:pt x="3100371" y="1210730"/>
                  <a:pt x="3105457" y="1134496"/>
                </a:cubicBezTo>
                <a:cubicBezTo>
                  <a:pt x="3110543" y="1058262"/>
                  <a:pt x="3098925" y="959603"/>
                  <a:pt x="2988180" y="874280"/>
                </a:cubicBezTo>
                <a:cubicBezTo>
                  <a:pt x="2864372" y="854271"/>
                  <a:pt x="2953741" y="732380"/>
                  <a:pt x="2911248" y="681342"/>
                </a:cubicBezTo>
                <a:cubicBezTo>
                  <a:pt x="2868755" y="630304"/>
                  <a:pt x="2726693" y="587431"/>
                  <a:pt x="2733224" y="568054"/>
                </a:cubicBezTo>
                <a:cubicBezTo>
                  <a:pt x="2739755" y="548677"/>
                  <a:pt x="2868871" y="493298"/>
                  <a:pt x="2950436" y="565077"/>
                </a:cubicBezTo>
                <a:cubicBezTo>
                  <a:pt x="2920967" y="434382"/>
                  <a:pt x="2982184" y="481883"/>
                  <a:pt x="2967893" y="430489"/>
                </a:cubicBezTo>
                <a:cubicBezTo>
                  <a:pt x="2953602" y="379095"/>
                  <a:pt x="2836426" y="392090"/>
                  <a:pt x="2864690" y="256713"/>
                </a:cubicBezTo>
                <a:cubicBezTo>
                  <a:pt x="2785186" y="408717"/>
                  <a:pt x="2770495" y="215771"/>
                  <a:pt x="2663950" y="176660"/>
                </a:cubicBezTo>
                <a:cubicBezTo>
                  <a:pt x="2544342" y="297569"/>
                  <a:pt x="2323607" y="152244"/>
                  <a:pt x="2199293" y="136344"/>
                </a:cubicBezTo>
                <a:cubicBezTo>
                  <a:pt x="2074979" y="120444"/>
                  <a:pt x="2007103" y="43026"/>
                  <a:pt x="1918067" y="81261"/>
                </a:cubicBezTo>
                <a:cubicBezTo>
                  <a:pt x="1829031" y="119496"/>
                  <a:pt x="1756833" y="298320"/>
                  <a:pt x="1665075" y="365753"/>
                </a:cubicBezTo>
                <a:cubicBezTo>
                  <a:pt x="1573317" y="433186"/>
                  <a:pt x="1455987" y="467476"/>
                  <a:pt x="1367519" y="485861"/>
                </a:cubicBezTo>
                <a:cubicBezTo>
                  <a:pt x="1279051" y="504246"/>
                  <a:pt x="1122437" y="513616"/>
                  <a:pt x="1134267" y="476065"/>
                </a:cubicBezTo>
                <a:cubicBezTo>
                  <a:pt x="1217943" y="275228"/>
                  <a:pt x="1235440" y="266438"/>
                  <a:pt x="1438498" y="260557"/>
                </a:cubicBezTo>
                <a:cubicBezTo>
                  <a:pt x="1494598" y="182830"/>
                  <a:pt x="1523700" y="38261"/>
                  <a:pt x="1470866" y="9703"/>
                </a:cubicBezTo>
                <a:cubicBezTo>
                  <a:pt x="1418032" y="-18855"/>
                  <a:pt x="1202364" y="17988"/>
                  <a:pt x="1121492" y="89208"/>
                </a:cubicBezTo>
                <a:cubicBezTo>
                  <a:pt x="1040620" y="160428"/>
                  <a:pt x="1056477" y="360715"/>
                  <a:pt x="985633" y="437021"/>
                </a:cubicBezTo>
                <a:cubicBezTo>
                  <a:pt x="914789" y="513327"/>
                  <a:pt x="787528" y="595587"/>
                  <a:pt x="696430" y="547044"/>
                </a:cubicBezTo>
                <a:cubicBezTo>
                  <a:pt x="703303" y="684646"/>
                  <a:pt x="597113" y="765725"/>
                  <a:pt x="556610" y="753187"/>
                </a:cubicBezTo>
                <a:cubicBezTo>
                  <a:pt x="516107" y="740649"/>
                  <a:pt x="715084" y="191200"/>
                  <a:pt x="453409" y="471817"/>
                </a:cubicBezTo>
                <a:cubicBezTo>
                  <a:pt x="146927" y="-90251"/>
                  <a:pt x="415867" y="533200"/>
                  <a:pt x="377748" y="634206"/>
                </a:cubicBezTo>
                <a:cubicBezTo>
                  <a:pt x="186141" y="679695"/>
                  <a:pt x="298831" y="978788"/>
                  <a:pt x="263881" y="1103978"/>
                </a:cubicBezTo>
                <a:cubicBezTo>
                  <a:pt x="304042" y="1291217"/>
                  <a:pt x="219587" y="1308696"/>
                  <a:pt x="200705" y="1440866"/>
                </a:cubicBezTo>
                <a:cubicBezTo>
                  <a:pt x="194885" y="1657944"/>
                  <a:pt x="338222" y="1833562"/>
                  <a:pt x="150593" y="1919858"/>
                </a:cubicBezTo>
                <a:cubicBezTo>
                  <a:pt x="103390" y="2130251"/>
                  <a:pt x="17936" y="2477429"/>
                  <a:pt x="2392" y="2696694"/>
                </a:cubicBezTo>
                <a:cubicBezTo>
                  <a:pt x="-13152" y="2915959"/>
                  <a:pt x="51960" y="3072639"/>
                  <a:pt x="57331" y="3235448"/>
                </a:cubicBezTo>
                <a:cubicBezTo>
                  <a:pt x="62702" y="3398257"/>
                  <a:pt x="-898" y="3591706"/>
                  <a:pt x="34616" y="3673546"/>
                </a:cubicBezTo>
                <a:cubicBezTo>
                  <a:pt x="70130" y="3755387"/>
                  <a:pt x="242780" y="3653355"/>
                  <a:pt x="270413" y="3726491"/>
                </a:cubicBezTo>
                <a:cubicBezTo>
                  <a:pt x="298046" y="3799627"/>
                  <a:pt x="204891" y="4001206"/>
                  <a:pt x="200416" y="4112365"/>
                </a:cubicBezTo>
                <a:cubicBezTo>
                  <a:pt x="195941" y="4223524"/>
                  <a:pt x="161768" y="4367992"/>
                  <a:pt x="243565" y="4393448"/>
                </a:cubicBezTo>
                <a:cubicBezTo>
                  <a:pt x="325362" y="4418904"/>
                  <a:pt x="560118" y="4270286"/>
                  <a:pt x="691199" y="4265103"/>
                </a:cubicBezTo>
                <a:cubicBezTo>
                  <a:pt x="822280" y="4259920"/>
                  <a:pt x="943265" y="4387643"/>
                  <a:pt x="1030052" y="4362351"/>
                </a:cubicBezTo>
                <a:cubicBezTo>
                  <a:pt x="1116839" y="4337059"/>
                  <a:pt x="1072843" y="4185461"/>
                  <a:pt x="1211921" y="4113348"/>
                </a:cubicBezTo>
                <a:cubicBezTo>
                  <a:pt x="1105495" y="3930199"/>
                  <a:pt x="1299594" y="3890770"/>
                  <a:pt x="1354889" y="3844751"/>
                </a:cubicBezTo>
                <a:cubicBezTo>
                  <a:pt x="1410185" y="3798732"/>
                  <a:pt x="1436123" y="3565016"/>
                  <a:pt x="1543694" y="3837236"/>
                </a:cubicBezTo>
                <a:cubicBezTo>
                  <a:pt x="1585951" y="3809010"/>
                  <a:pt x="1563925" y="3752269"/>
                  <a:pt x="1608431" y="3675395"/>
                </a:cubicBezTo>
                <a:cubicBezTo>
                  <a:pt x="1652937" y="3598521"/>
                  <a:pt x="1502203" y="3108057"/>
                  <a:pt x="1810731" y="3375990"/>
                </a:cubicBezTo>
                <a:cubicBezTo>
                  <a:pt x="1880862" y="3359806"/>
                  <a:pt x="1939635" y="3537075"/>
                  <a:pt x="2029216" y="3578291"/>
                </a:cubicBezTo>
                <a:cubicBezTo>
                  <a:pt x="2118797" y="3619507"/>
                  <a:pt x="2263251" y="3553158"/>
                  <a:pt x="2348217" y="3623289"/>
                </a:cubicBezTo>
                <a:cubicBezTo>
                  <a:pt x="2433183" y="3693420"/>
                  <a:pt x="2460012" y="3986347"/>
                  <a:pt x="2539015" y="3999077"/>
                </a:cubicBezTo>
                <a:cubicBezTo>
                  <a:pt x="2618018" y="4011807"/>
                  <a:pt x="2739967" y="3737435"/>
                  <a:pt x="2822236" y="3699672"/>
                </a:cubicBezTo>
                <a:cubicBezTo>
                  <a:pt x="2904505" y="3661909"/>
                  <a:pt x="2946314" y="3815210"/>
                  <a:pt x="3032629" y="3772500"/>
                </a:cubicBezTo>
                <a:cubicBezTo>
                  <a:pt x="3118944" y="3729790"/>
                  <a:pt x="3262920" y="3526063"/>
                  <a:pt x="3340126" y="3443414"/>
                </a:cubicBezTo>
                <a:cubicBezTo>
                  <a:pt x="3417332" y="3360765"/>
                  <a:pt x="3423041" y="3340438"/>
                  <a:pt x="3495869" y="3276603"/>
                </a:cubicBezTo>
                <a:cubicBezTo>
                  <a:pt x="3581760" y="3444634"/>
                  <a:pt x="3622678" y="3057169"/>
                  <a:pt x="3777096" y="3060401"/>
                </a:cubicBezTo>
                <a:cubicBezTo>
                  <a:pt x="3879263" y="2985256"/>
                  <a:pt x="3872121" y="2805203"/>
                  <a:pt x="4108870" y="2825732"/>
                </a:cubicBezTo>
                <a:cubicBezTo>
                  <a:pt x="4201928" y="2751555"/>
                  <a:pt x="4252230" y="2621885"/>
                  <a:pt x="4315853" y="2543493"/>
                </a:cubicBezTo>
                <a:cubicBezTo>
                  <a:pt x="4379477" y="2465101"/>
                  <a:pt x="4415866" y="2409493"/>
                  <a:pt x="4490611" y="2355382"/>
                </a:cubicBezTo>
                <a:cubicBezTo>
                  <a:pt x="4653531" y="2373117"/>
                  <a:pt x="4663718" y="2292105"/>
                  <a:pt x="4764324" y="2218829"/>
                </a:cubicBezTo>
                <a:cubicBezTo>
                  <a:pt x="4864930" y="2145553"/>
                  <a:pt x="4991749" y="1948093"/>
                  <a:pt x="5094248" y="1915725"/>
                </a:cubicBezTo>
                <a:cubicBezTo>
                  <a:pt x="5196747" y="1883357"/>
                  <a:pt x="5308167" y="1993754"/>
                  <a:pt x="5359725" y="1959305"/>
                </a:cubicBezTo>
                <a:cubicBezTo>
                  <a:pt x="5411283" y="1924856"/>
                  <a:pt x="5450230" y="1788506"/>
                  <a:pt x="5403595" y="1709031"/>
                </a:cubicBezTo>
                <a:close/>
              </a:path>
            </a:pathLst>
          </a:custGeom>
          <a:solidFill>
            <a:schemeClr val="accent3">
              <a:lumMod val="65000"/>
              <a:alpha val="83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0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n-lt"/>
              </a:rPr>
              <a:t>One-half of the parent isotope decays spontaneously to the daughter product in one half-life.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6551" y="1447800"/>
            <a:ext cx="8935049" cy="4346377"/>
            <a:chOff x="76200" y="1676400"/>
            <a:chExt cx="8935049" cy="4346377"/>
          </a:xfrm>
        </p:grpSpPr>
        <p:grpSp>
          <p:nvGrpSpPr>
            <p:cNvPr id="5" name="Group 4"/>
            <p:cNvGrpSpPr/>
            <p:nvPr/>
          </p:nvGrpSpPr>
          <p:grpSpPr>
            <a:xfrm>
              <a:off x="149686" y="1833265"/>
              <a:ext cx="8861563" cy="4189512"/>
              <a:chOff x="141219" y="1219200"/>
              <a:chExt cx="8861563" cy="4189512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219" y="1219200"/>
                <a:ext cx="8861563" cy="396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882140" y="1824335"/>
                <a:ext cx="22013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Decay of</a:t>
                </a:r>
                <a:br>
                  <a:rPr lang="en-US" b="1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</a:br>
                <a:r>
                  <a:rPr lang="en-US" b="1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parent isotope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546663" y="3660338"/>
                <a:ext cx="241361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Growth of</a:t>
                </a:r>
                <a:br>
                  <a: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</a:br>
                <a:r>
                  <a: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daughter product</a:t>
                </a: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687582" y="5100935"/>
                <a:ext cx="19046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+mn-lt"/>
                  </a:rPr>
                  <a:t>Number of half-lives →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183382" y="5100935"/>
                <a:ext cx="19046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+mn-lt"/>
                  </a:rPr>
                  <a:t>Number of half-lives →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 rot="16200000">
              <a:off x="3211602" y="3635196"/>
              <a:ext cx="333367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+mn-lt"/>
                </a:rPr>
                <a:t>Percentage of daughter isotopes produced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76200" y="1676400"/>
              <a:ext cx="381000" cy="4119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-1201170" y="3703132"/>
              <a:ext cx="31977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+mn-lt"/>
                </a:rPr>
                <a:t>Percentage of parent isotopes remaining</a:t>
              </a:r>
            </a:p>
          </p:txBody>
        </p:sp>
      </p:grpSp>
      <p:sp>
        <p:nvSpPr>
          <p:cNvPr id="8" name="Freeform 7"/>
          <p:cNvSpPr/>
          <p:nvPr/>
        </p:nvSpPr>
        <p:spPr>
          <a:xfrm>
            <a:off x="853440" y="1882140"/>
            <a:ext cx="3672840" cy="3375660"/>
          </a:xfrm>
          <a:custGeom>
            <a:avLst/>
            <a:gdLst>
              <a:gd name="connsiteX0" fmla="*/ 0 w 3672840"/>
              <a:gd name="connsiteY0" fmla="*/ 0 h 3375660"/>
              <a:gd name="connsiteX1" fmla="*/ 1386840 w 3672840"/>
              <a:gd name="connsiteY1" fmla="*/ 2613660 h 3375660"/>
              <a:gd name="connsiteX2" fmla="*/ 3672840 w 3672840"/>
              <a:gd name="connsiteY2" fmla="*/ 3375660 h 3375660"/>
              <a:gd name="connsiteX0" fmla="*/ 0 w 3672840"/>
              <a:gd name="connsiteY0" fmla="*/ 0 h 3375660"/>
              <a:gd name="connsiteX1" fmla="*/ 1386840 w 3672840"/>
              <a:gd name="connsiteY1" fmla="*/ 2613660 h 3375660"/>
              <a:gd name="connsiteX2" fmla="*/ 3672840 w 3672840"/>
              <a:gd name="connsiteY2" fmla="*/ 3375660 h 3375660"/>
              <a:gd name="connsiteX0" fmla="*/ 0 w 3672840"/>
              <a:gd name="connsiteY0" fmla="*/ 0 h 3375660"/>
              <a:gd name="connsiteX1" fmla="*/ 1386840 w 3672840"/>
              <a:gd name="connsiteY1" fmla="*/ 2613660 h 3375660"/>
              <a:gd name="connsiteX2" fmla="*/ 3672840 w 3672840"/>
              <a:gd name="connsiteY2" fmla="*/ 3375660 h 3375660"/>
              <a:gd name="connsiteX0" fmla="*/ 0 w 3672840"/>
              <a:gd name="connsiteY0" fmla="*/ 0 h 3375660"/>
              <a:gd name="connsiteX1" fmla="*/ 1424940 w 3672840"/>
              <a:gd name="connsiteY1" fmla="*/ 2606040 h 3375660"/>
              <a:gd name="connsiteX2" fmla="*/ 3672840 w 3672840"/>
              <a:gd name="connsiteY2" fmla="*/ 3375660 h 3375660"/>
              <a:gd name="connsiteX0" fmla="*/ 0 w 3672840"/>
              <a:gd name="connsiteY0" fmla="*/ 0 h 3375660"/>
              <a:gd name="connsiteX1" fmla="*/ 1424940 w 3672840"/>
              <a:gd name="connsiteY1" fmla="*/ 2606040 h 3375660"/>
              <a:gd name="connsiteX2" fmla="*/ 3672840 w 3672840"/>
              <a:gd name="connsiteY2" fmla="*/ 3375660 h 3375660"/>
              <a:gd name="connsiteX0" fmla="*/ 0 w 3672840"/>
              <a:gd name="connsiteY0" fmla="*/ 0 h 3375660"/>
              <a:gd name="connsiteX1" fmla="*/ 1424940 w 3672840"/>
              <a:gd name="connsiteY1" fmla="*/ 2606040 h 3375660"/>
              <a:gd name="connsiteX2" fmla="*/ 3672840 w 3672840"/>
              <a:gd name="connsiteY2" fmla="*/ 3375660 h 3375660"/>
              <a:gd name="connsiteX0" fmla="*/ 0 w 3672840"/>
              <a:gd name="connsiteY0" fmla="*/ 0 h 3375660"/>
              <a:gd name="connsiteX1" fmla="*/ 1424940 w 3672840"/>
              <a:gd name="connsiteY1" fmla="*/ 2606040 h 3375660"/>
              <a:gd name="connsiteX2" fmla="*/ 3672840 w 3672840"/>
              <a:gd name="connsiteY2" fmla="*/ 3375660 h 3375660"/>
              <a:gd name="connsiteX0" fmla="*/ 0 w 3672840"/>
              <a:gd name="connsiteY0" fmla="*/ 0 h 3375660"/>
              <a:gd name="connsiteX1" fmla="*/ 1424940 w 3672840"/>
              <a:gd name="connsiteY1" fmla="*/ 2606040 h 3375660"/>
              <a:gd name="connsiteX2" fmla="*/ 3672840 w 3672840"/>
              <a:gd name="connsiteY2" fmla="*/ 3375660 h 337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2840" h="3375660">
                <a:moveTo>
                  <a:pt x="0" y="0"/>
                </a:moveTo>
                <a:cubicBezTo>
                  <a:pt x="326390" y="1063625"/>
                  <a:pt x="655320" y="1999403"/>
                  <a:pt x="1424940" y="2606040"/>
                </a:cubicBezTo>
                <a:cubicBezTo>
                  <a:pt x="2194560" y="3212677"/>
                  <a:pt x="2569210" y="3267498"/>
                  <a:pt x="3672840" y="3375660"/>
                </a:cubicBezTo>
              </a:path>
            </a:pathLst>
          </a:custGeom>
          <a:noFill/>
          <a:ln w="76200">
            <a:solidFill>
              <a:srgbClr val="00B0F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flipV="1">
            <a:off x="5348570" y="1958340"/>
            <a:ext cx="3643030" cy="3375660"/>
          </a:xfrm>
          <a:custGeom>
            <a:avLst/>
            <a:gdLst>
              <a:gd name="connsiteX0" fmla="*/ 0 w 3672840"/>
              <a:gd name="connsiteY0" fmla="*/ 0 h 3375660"/>
              <a:gd name="connsiteX1" fmla="*/ 1386840 w 3672840"/>
              <a:gd name="connsiteY1" fmla="*/ 2613660 h 3375660"/>
              <a:gd name="connsiteX2" fmla="*/ 3672840 w 3672840"/>
              <a:gd name="connsiteY2" fmla="*/ 3375660 h 3375660"/>
              <a:gd name="connsiteX0" fmla="*/ 0 w 3672840"/>
              <a:gd name="connsiteY0" fmla="*/ 0 h 3375660"/>
              <a:gd name="connsiteX1" fmla="*/ 1386840 w 3672840"/>
              <a:gd name="connsiteY1" fmla="*/ 2613660 h 3375660"/>
              <a:gd name="connsiteX2" fmla="*/ 3672840 w 3672840"/>
              <a:gd name="connsiteY2" fmla="*/ 3375660 h 3375660"/>
              <a:gd name="connsiteX0" fmla="*/ 0 w 3672840"/>
              <a:gd name="connsiteY0" fmla="*/ 0 h 3375660"/>
              <a:gd name="connsiteX1" fmla="*/ 1386840 w 3672840"/>
              <a:gd name="connsiteY1" fmla="*/ 2613660 h 3375660"/>
              <a:gd name="connsiteX2" fmla="*/ 3672840 w 3672840"/>
              <a:gd name="connsiteY2" fmla="*/ 3375660 h 3375660"/>
              <a:gd name="connsiteX0" fmla="*/ 0 w 3672840"/>
              <a:gd name="connsiteY0" fmla="*/ 0 h 3375660"/>
              <a:gd name="connsiteX1" fmla="*/ 1424940 w 3672840"/>
              <a:gd name="connsiteY1" fmla="*/ 2606040 h 3375660"/>
              <a:gd name="connsiteX2" fmla="*/ 3672840 w 3672840"/>
              <a:gd name="connsiteY2" fmla="*/ 3375660 h 3375660"/>
              <a:gd name="connsiteX0" fmla="*/ 0 w 3672840"/>
              <a:gd name="connsiteY0" fmla="*/ 0 h 3375660"/>
              <a:gd name="connsiteX1" fmla="*/ 1424940 w 3672840"/>
              <a:gd name="connsiteY1" fmla="*/ 2606040 h 3375660"/>
              <a:gd name="connsiteX2" fmla="*/ 3672840 w 3672840"/>
              <a:gd name="connsiteY2" fmla="*/ 3375660 h 3375660"/>
              <a:gd name="connsiteX0" fmla="*/ 0 w 3672840"/>
              <a:gd name="connsiteY0" fmla="*/ 0 h 3375660"/>
              <a:gd name="connsiteX1" fmla="*/ 1424940 w 3672840"/>
              <a:gd name="connsiteY1" fmla="*/ 2606040 h 3375660"/>
              <a:gd name="connsiteX2" fmla="*/ 3672840 w 3672840"/>
              <a:gd name="connsiteY2" fmla="*/ 3375660 h 3375660"/>
              <a:gd name="connsiteX0" fmla="*/ 0 w 3672840"/>
              <a:gd name="connsiteY0" fmla="*/ 0 h 3375660"/>
              <a:gd name="connsiteX1" fmla="*/ 1424940 w 3672840"/>
              <a:gd name="connsiteY1" fmla="*/ 2606040 h 3375660"/>
              <a:gd name="connsiteX2" fmla="*/ 3672840 w 3672840"/>
              <a:gd name="connsiteY2" fmla="*/ 3375660 h 3375660"/>
              <a:gd name="connsiteX0" fmla="*/ 0 w 3672840"/>
              <a:gd name="connsiteY0" fmla="*/ 0 h 3375660"/>
              <a:gd name="connsiteX1" fmla="*/ 1424940 w 3672840"/>
              <a:gd name="connsiteY1" fmla="*/ 2606040 h 3375660"/>
              <a:gd name="connsiteX2" fmla="*/ 3672840 w 3672840"/>
              <a:gd name="connsiteY2" fmla="*/ 3375660 h 3375660"/>
              <a:gd name="connsiteX0" fmla="*/ 0 w 3672840"/>
              <a:gd name="connsiteY0" fmla="*/ 0 h 3375660"/>
              <a:gd name="connsiteX1" fmla="*/ 1391074 w 3672840"/>
              <a:gd name="connsiteY1" fmla="*/ 2622973 h 3375660"/>
              <a:gd name="connsiteX2" fmla="*/ 3672840 w 3672840"/>
              <a:gd name="connsiteY2" fmla="*/ 3375660 h 3375660"/>
              <a:gd name="connsiteX0" fmla="*/ 0 w 3672840"/>
              <a:gd name="connsiteY0" fmla="*/ 0 h 3375660"/>
              <a:gd name="connsiteX1" fmla="*/ 1403774 w 3672840"/>
              <a:gd name="connsiteY1" fmla="*/ 2593340 h 3375660"/>
              <a:gd name="connsiteX2" fmla="*/ 3672840 w 3672840"/>
              <a:gd name="connsiteY2" fmla="*/ 3375660 h 3375660"/>
              <a:gd name="connsiteX0" fmla="*/ 0 w 3672840"/>
              <a:gd name="connsiteY0" fmla="*/ 0 h 3375660"/>
              <a:gd name="connsiteX1" fmla="*/ 1391074 w 3672840"/>
              <a:gd name="connsiteY1" fmla="*/ 2622973 h 3375660"/>
              <a:gd name="connsiteX2" fmla="*/ 3672840 w 3672840"/>
              <a:gd name="connsiteY2" fmla="*/ 3375660 h 3375660"/>
              <a:gd name="connsiteX0" fmla="*/ 0 w 3672840"/>
              <a:gd name="connsiteY0" fmla="*/ 0 h 3375660"/>
              <a:gd name="connsiteX1" fmla="*/ 1391074 w 3672840"/>
              <a:gd name="connsiteY1" fmla="*/ 2622973 h 3375660"/>
              <a:gd name="connsiteX2" fmla="*/ 3672840 w 3672840"/>
              <a:gd name="connsiteY2" fmla="*/ 3375660 h 3375660"/>
              <a:gd name="connsiteX0" fmla="*/ 0 w 3672840"/>
              <a:gd name="connsiteY0" fmla="*/ 0 h 3375660"/>
              <a:gd name="connsiteX1" fmla="*/ 1403774 w 3672840"/>
              <a:gd name="connsiteY1" fmla="*/ 2618740 h 3375660"/>
              <a:gd name="connsiteX2" fmla="*/ 3672840 w 3672840"/>
              <a:gd name="connsiteY2" fmla="*/ 3375660 h 337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2840" h="3375660">
                <a:moveTo>
                  <a:pt x="0" y="0"/>
                </a:moveTo>
                <a:cubicBezTo>
                  <a:pt x="326390" y="1063625"/>
                  <a:pt x="646854" y="1982470"/>
                  <a:pt x="1403774" y="2618740"/>
                </a:cubicBezTo>
                <a:cubicBezTo>
                  <a:pt x="2160694" y="3255010"/>
                  <a:pt x="2569210" y="3267498"/>
                  <a:pt x="3672840" y="3375660"/>
                </a:cubicBezTo>
              </a:path>
            </a:pathLst>
          </a:custGeom>
          <a:noFill/>
          <a:ln w="76200">
            <a:solidFill>
              <a:srgbClr val="00B0F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0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/>
          <p:cNvGrpSpPr/>
          <p:nvPr/>
        </p:nvGrpSpPr>
        <p:grpSpPr>
          <a:xfrm>
            <a:off x="609600" y="2164773"/>
            <a:ext cx="3486184" cy="3463636"/>
            <a:chOff x="739451" y="1828800"/>
            <a:chExt cx="3486184" cy="3463636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Oval 1"/>
            <p:cNvSpPr/>
            <p:nvPr/>
          </p:nvSpPr>
          <p:spPr>
            <a:xfrm>
              <a:off x="739451" y="1828800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739451" y="2445327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739451" y="3061854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39451" y="4911436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39451" y="3678381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39451" y="4294908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360488" y="1828800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360488" y="2445327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360488" y="3061854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360488" y="4911436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360488" y="3678381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360488" y="4294908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844635" y="1828800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844635" y="2445327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844635" y="3061854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844635" y="4911436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844635" y="3678381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844635" y="4294908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981525" y="1828800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981525" y="2445327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981525" y="3061854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981525" y="4911436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981525" y="3678381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981525" y="4294908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602562" y="1828800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602562" y="2445327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602562" y="3061854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602562" y="4911436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602562" y="3678381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602562" y="4294908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3223599" y="1828800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223599" y="2445327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3223599" y="3061854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3223599" y="4911436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3223599" y="3678381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223599" y="4294908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800600" y="2164773"/>
            <a:ext cx="3886200" cy="3855027"/>
            <a:chOff x="4724400" y="1783773"/>
            <a:chExt cx="3886200" cy="3855027"/>
          </a:xfr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22" name="Group 121"/>
            <p:cNvGrpSpPr/>
            <p:nvPr/>
          </p:nvGrpSpPr>
          <p:grpSpPr>
            <a:xfrm>
              <a:off x="4724400" y="1783773"/>
              <a:ext cx="3886200" cy="381000"/>
              <a:chOff x="4724400" y="1783773"/>
              <a:chExt cx="3886200" cy="381000"/>
            </a:xfrm>
            <a:grpFill/>
          </p:grpSpPr>
          <p:sp>
            <p:nvSpPr>
              <p:cNvPr id="72" name="Oval 71"/>
              <p:cNvSpPr/>
              <p:nvPr/>
            </p:nvSpPr>
            <p:spPr>
              <a:xfrm>
                <a:off x="4724400" y="178377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5425440" y="178377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8229600" y="178377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827520" y="178377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7528560" y="178377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6126480" y="178377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4724400" y="2478578"/>
              <a:ext cx="3886200" cy="381000"/>
              <a:chOff x="4724400" y="2423853"/>
              <a:chExt cx="3886200" cy="381000"/>
            </a:xfrm>
            <a:grpFill/>
          </p:grpSpPr>
          <p:sp>
            <p:nvSpPr>
              <p:cNvPr id="73" name="Oval 72"/>
              <p:cNvSpPr/>
              <p:nvPr/>
            </p:nvSpPr>
            <p:spPr>
              <a:xfrm>
                <a:off x="4724400" y="242385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425440" y="242385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8229600" y="242385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27520" y="242385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7528560" y="242385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6126480" y="242385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4724400" y="3173383"/>
              <a:ext cx="3886200" cy="381000"/>
              <a:chOff x="4724400" y="3063933"/>
              <a:chExt cx="3886200" cy="381000"/>
            </a:xfrm>
            <a:grpFill/>
          </p:grpSpPr>
          <p:sp>
            <p:nvSpPr>
              <p:cNvPr id="74" name="Oval 73"/>
              <p:cNvSpPr/>
              <p:nvPr/>
            </p:nvSpPr>
            <p:spPr>
              <a:xfrm>
                <a:off x="4724400" y="306393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425440" y="306393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8229600" y="306393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6827520" y="306393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528560" y="306393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6126480" y="306393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4724400" y="3868188"/>
              <a:ext cx="3886200" cy="381000"/>
              <a:chOff x="4724400" y="3704013"/>
              <a:chExt cx="3886200" cy="381000"/>
            </a:xfrm>
            <a:grpFill/>
          </p:grpSpPr>
          <p:sp>
            <p:nvSpPr>
              <p:cNvPr id="76" name="Oval 75"/>
              <p:cNvSpPr/>
              <p:nvPr/>
            </p:nvSpPr>
            <p:spPr>
              <a:xfrm>
                <a:off x="4724400" y="370401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425440" y="370401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8229600" y="370401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827520" y="370401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7528560" y="370401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6126480" y="370401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4724400" y="4562993"/>
              <a:ext cx="3886200" cy="381000"/>
              <a:chOff x="4724400" y="4344093"/>
              <a:chExt cx="3886200" cy="381000"/>
            </a:xfrm>
            <a:grpFill/>
          </p:grpSpPr>
          <p:sp>
            <p:nvSpPr>
              <p:cNvPr id="77" name="Oval 76"/>
              <p:cNvSpPr/>
              <p:nvPr/>
            </p:nvSpPr>
            <p:spPr>
              <a:xfrm>
                <a:off x="4724400" y="434409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425440" y="434409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8229600" y="434409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6827520" y="434409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7528560" y="434409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6126480" y="434409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4724400" y="5257800"/>
              <a:ext cx="3886200" cy="381000"/>
              <a:chOff x="4724400" y="5257800"/>
              <a:chExt cx="3886200" cy="381000"/>
            </a:xfrm>
            <a:grpFill/>
          </p:grpSpPr>
          <p:sp>
            <p:nvSpPr>
              <p:cNvPr id="75" name="Oval 74"/>
              <p:cNvSpPr/>
              <p:nvPr/>
            </p:nvSpPr>
            <p:spPr>
              <a:xfrm>
                <a:off x="4724400" y="5257800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425440" y="5257800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8229600" y="5257800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827520" y="5257800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7528560" y="5257800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6126480" y="5257800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5" name="TextBox 124"/>
          <p:cNvSpPr txBox="1"/>
          <p:nvPr/>
        </p:nvSpPr>
        <p:spPr>
          <a:xfrm>
            <a:off x="13854" y="20780"/>
            <a:ext cx="91301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 an expanding universe, all galaxies move away from each other.</a:t>
            </a:r>
          </a:p>
        </p:txBody>
      </p:sp>
      <p:grpSp>
        <p:nvGrpSpPr>
          <p:cNvPr id="170" name="Group 169"/>
          <p:cNvGrpSpPr/>
          <p:nvPr/>
        </p:nvGrpSpPr>
        <p:grpSpPr>
          <a:xfrm>
            <a:off x="1953600" y="6248399"/>
            <a:ext cx="5257692" cy="461666"/>
            <a:chOff x="1953600" y="6248399"/>
            <a:chExt cx="5257692" cy="461666"/>
          </a:xfrm>
        </p:grpSpPr>
        <p:sp>
          <p:nvSpPr>
            <p:cNvPr id="168" name="TextBox 167"/>
            <p:cNvSpPr txBox="1"/>
            <p:nvPr/>
          </p:nvSpPr>
          <p:spPr>
            <a:xfrm>
              <a:off x="1953600" y="6248400"/>
              <a:ext cx="7134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past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6248400" y="6248399"/>
              <a:ext cx="962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future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44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/>
          <p:cNvGrpSpPr/>
          <p:nvPr/>
        </p:nvGrpSpPr>
        <p:grpSpPr>
          <a:xfrm>
            <a:off x="609600" y="2164773"/>
            <a:ext cx="3486184" cy="3463636"/>
            <a:chOff x="739451" y="1828800"/>
            <a:chExt cx="3486184" cy="3463636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Oval 1"/>
            <p:cNvSpPr/>
            <p:nvPr/>
          </p:nvSpPr>
          <p:spPr>
            <a:xfrm>
              <a:off x="739451" y="1828800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739451" y="2445327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739451" y="3061854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39451" y="4911436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39451" y="3678381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39451" y="4294908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360488" y="1828800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360488" y="2445327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360488" y="3061854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360488" y="4911436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360488" y="3678381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360488" y="4294908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844635" y="1828800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844635" y="2445327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844635" y="3061854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844635" y="4911436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844635" y="3678381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844635" y="4294908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981525" y="1828800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981525" y="2445327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981525" y="3061854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981525" y="4911436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981525" y="3678381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981525" y="4294908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602562" y="1828800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602562" y="2445327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602562" y="3061854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602562" y="4911436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602562" y="3678381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602562" y="4294908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3223599" y="1828800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223599" y="2445327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3223599" y="3061854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3223599" y="4911436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3223599" y="3678381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223599" y="4294908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13854" y="20780"/>
            <a:ext cx="9130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Any galaxy could be the center.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4800600" y="2171699"/>
            <a:ext cx="3886200" cy="3855027"/>
            <a:chOff x="4724400" y="1783773"/>
            <a:chExt cx="3886200" cy="3855027"/>
          </a:xfr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4" name="Group 83"/>
            <p:cNvGrpSpPr/>
            <p:nvPr/>
          </p:nvGrpSpPr>
          <p:grpSpPr>
            <a:xfrm>
              <a:off x="4724400" y="1783773"/>
              <a:ext cx="3886200" cy="381000"/>
              <a:chOff x="4724400" y="1783773"/>
              <a:chExt cx="3886200" cy="381000"/>
            </a:xfrm>
            <a:grpFill/>
          </p:grpSpPr>
          <p:sp>
            <p:nvSpPr>
              <p:cNvPr id="139" name="Oval 138"/>
              <p:cNvSpPr/>
              <p:nvPr/>
            </p:nvSpPr>
            <p:spPr>
              <a:xfrm>
                <a:off x="4724400" y="178377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5425440" y="178377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8229600" y="178377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6827520" y="178377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7528560" y="178377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6126480" y="178377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4724400" y="2478578"/>
              <a:ext cx="3886200" cy="381000"/>
              <a:chOff x="4724400" y="2423853"/>
              <a:chExt cx="3886200" cy="381000"/>
            </a:xfrm>
            <a:grpFill/>
          </p:grpSpPr>
          <p:sp>
            <p:nvSpPr>
              <p:cNvPr id="133" name="Oval 132"/>
              <p:cNvSpPr/>
              <p:nvPr/>
            </p:nvSpPr>
            <p:spPr>
              <a:xfrm>
                <a:off x="4724400" y="242385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5425440" y="242385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8229600" y="242385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6827520" y="242385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7528560" y="242385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6126480" y="242385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4724400" y="3173383"/>
              <a:ext cx="3886200" cy="381000"/>
              <a:chOff x="4724400" y="3063933"/>
              <a:chExt cx="3886200" cy="381000"/>
            </a:xfrm>
            <a:grpFill/>
          </p:grpSpPr>
          <p:sp>
            <p:nvSpPr>
              <p:cNvPr id="128" name="Oval 127"/>
              <p:cNvSpPr/>
              <p:nvPr/>
            </p:nvSpPr>
            <p:spPr>
              <a:xfrm>
                <a:off x="4724400" y="306393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5425440" y="306393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8229600" y="306393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6827520" y="306393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7528560" y="306393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4724400" y="3868188"/>
              <a:ext cx="3886200" cy="381000"/>
              <a:chOff x="4724400" y="3704013"/>
              <a:chExt cx="3886200" cy="381000"/>
            </a:xfrm>
            <a:grpFill/>
          </p:grpSpPr>
          <p:sp>
            <p:nvSpPr>
              <p:cNvPr id="114" name="Oval 113"/>
              <p:cNvSpPr/>
              <p:nvPr/>
            </p:nvSpPr>
            <p:spPr>
              <a:xfrm>
                <a:off x="4724400" y="370401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5425440" y="370401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8229600" y="370401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6827520" y="370401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7528560" y="370401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6126480" y="370401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4724400" y="4562993"/>
              <a:ext cx="3886200" cy="381000"/>
              <a:chOff x="4724400" y="4344093"/>
              <a:chExt cx="3886200" cy="381000"/>
            </a:xfrm>
            <a:grpFill/>
          </p:grpSpPr>
          <p:sp>
            <p:nvSpPr>
              <p:cNvPr id="102" name="Oval 101"/>
              <p:cNvSpPr/>
              <p:nvPr/>
            </p:nvSpPr>
            <p:spPr>
              <a:xfrm>
                <a:off x="4724400" y="434409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5425440" y="434409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8229600" y="434409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6827520" y="434409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7528560" y="434409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6126480" y="4344093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4724400" y="5257800"/>
              <a:ext cx="3886200" cy="381000"/>
              <a:chOff x="4724400" y="5257800"/>
              <a:chExt cx="3886200" cy="381000"/>
            </a:xfrm>
            <a:grpFill/>
          </p:grpSpPr>
          <p:sp>
            <p:nvSpPr>
              <p:cNvPr id="90" name="Oval 89"/>
              <p:cNvSpPr/>
              <p:nvPr/>
            </p:nvSpPr>
            <p:spPr>
              <a:xfrm>
                <a:off x="4724400" y="5257800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425440" y="5257800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8229600" y="5257800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6827520" y="5257800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7528560" y="5257800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6126480" y="5257800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162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47917 -0.0229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8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/>
          <p:cNvGrpSpPr/>
          <p:nvPr/>
        </p:nvGrpSpPr>
        <p:grpSpPr>
          <a:xfrm>
            <a:off x="609600" y="2164773"/>
            <a:ext cx="3486184" cy="3463636"/>
            <a:chOff x="739451" y="1828800"/>
            <a:chExt cx="3486184" cy="3463636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Oval 1"/>
            <p:cNvSpPr/>
            <p:nvPr/>
          </p:nvSpPr>
          <p:spPr>
            <a:xfrm>
              <a:off x="739451" y="1828800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739451" y="2445327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739451" y="3061854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39451" y="4911436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39451" y="3678381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39451" y="4294908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360488" y="1828800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360488" y="2445327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360488" y="3061854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360488" y="4911436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360488" y="3678381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360488" y="4294908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844635" y="1828800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844635" y="2445327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844635" y="3061854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844635" y="4911436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844635" y="3678381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844635" y="4294908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981525" y="1828800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981525" y="2445327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981525" y="3061854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981525" y="4911436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981525" y="3678381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981525" y="4294908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602562" y="1828800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602562" y="2445327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602562" y="3061854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602562" y="4911436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602562" y="3678381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602562" y="4294908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3223599" y="1828800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223599" y="2445327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3223599" y="3061854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3223599" y="4911436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3223599" y="3678381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223599" y="4294908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8849" y="1920588"/>
            <a:ext cx="3886200" cy="3855027"/>
            <a:chOff x="4572000" y="966354"/>
            <a:chExt cx="3886200" cy="3855027"/>
          </a:xfrm>
          <a:solidFill>
            <a:srgbClr val="FF0000"/>
          </a:solidFill>
        </p:grpSpPr>
        <p:sp>
          <p:nvSpPr>
            <p:cNvPr id="72" name="Oval 71"/>
            <p:cNvSpPr/>
            <p:nvPr/>
          </p:nvSpPr>
          <p:spPr>
            <a:xfrm>
              <a:off x="4572000" y="966354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273040" y="966354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8077200" y="966354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6675120" y="966354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376160" y="966354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989232" y="966354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572000" y="1661159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5273040" y="1661159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8077200" y="1661159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6675120" y="1661159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7376160" y="1661159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5989232" y="1661159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4572000" y="2346265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273040" y="2346265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8077200" y="2346265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6675120" y="2346265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376160" y="2346265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572000" y="3050769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273040" y="3050769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8077200" y="3050769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989232" y="2346265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376160" y="3050769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5989232" y="3050769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4572000" y="3745574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5273040" y="3745574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8077200" y="3745574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675120" y="3745574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376160" y="3745574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5989232" y="3745574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572000" y="4440381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5273040" y="4440381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8077200" y="4440381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675120" y="4440381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7376160" y="4440381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989232" y="4440381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13854" y="20780"/>
            <a:ext cx="9130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Any galaxy could be the center, or there is no center.</a:t>
            </a:r>
          </a:p>
        </p:txBody>
      </p:sp>
    </p:spTree>
    <p:extLst>
      <p:ext uri="{BB962C8B-B14F-4D97-AF65-F5344CB8AC3E}">
        <p14:creationId xmlns:p14="http://schemas.microsoft.com/office/powerpoint/2010/main" val="362171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roup 209"/>
          <p:cNvGrpSpPr/>
          <p:nvPr/>
        </p:nvGrpSpPr>
        <p:grpSpPr>
          <a:xfrm>
            <a:off x="3384300" y="1175825"/>
            <a:ext cx="5452262" cy="5433111"/>
            <a:chOff x="3199368" y="1134729"/>
            <a:chExt cx="5452262" cy="5433111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747050" y="5745718"/>
              <a:ext cx="0" cy="415981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Can 192"/>
            <p:cNvSpPr/>
            <p:nvPr/>
          </p:nvSpPr>
          <p:spPr>
            <a:xfrm>
              <a:off x="6312526" y="5650678"/>
              <a:ext cx="929539" cy="184046"/>
            </a:xfrm>
            <a:prstGeom prst="can">
              <a:avLst/>
            </a:prstGeom>
            <a:solidFill>
              <a:schemeClr val="bg1"/>
            </a:solidFill>
            <a:ln w="222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6004100" y="2645486"/>
              <a:ext cx="0" cy="3518905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946950" y="2630145"/>
              <a:ext cx="0" cy="3591763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464527" y="3017030"/>
              <a:ext cx="0" cy="355081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521677" y="3010076"/>
              <a:ext cx="0" cy="349667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804200" y="5839776"/>
              <a:ext cx="0" cy="715611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743194" y="6206953"/>
              <a:ext cx="0" cy="29777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946950" y="6212486"/>
              <a:ext cx="800100" cy="1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004100" y="6155337"/>
              <a:ext cx="74295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4461779" y="6564363"/>
              <a:ext cx="2351262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511246" y="6498237"/>
              <a:ext cx="2234885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794202" y="3412137"/>
              <a:ext cx="788406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732032" y="3354987"/>
              <a:ext cx="907726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513136" y="3259871"/>
              <a:ext cx="0" cy="619831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461300" y="3277457"/>
              <a:ext cx="0" cy="663594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6804200" y="3412137"/>
              <a:ext cx="0" cy="816533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742043" y="3354987"/>
              <a:ext cx="0" cy="508205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6747050" y="3930891"/>
              <a:ext cx="0" cy="29777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61300" y="3930891"/>
              <a:ext cx="29503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6513136" y="3869337"/>
              <a:ext cx="238122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787392" y="2221041"/>
              <a:ext cx="0" cy="74295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6525132" y="4327882"/>
              <a:ext cx="516685" cy="13372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3727467" y="2256297"/>
              <a:ext cx="0" cy="76638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3721840" y="3010788"/>
              <a:ext cx="649197" cy="6242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3790111" y="2954937"/>
              <a:ext cx="556639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5194632" y="2488684"/>
              <a:ext cx="0" cy="725534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>
              <a:off x="5251782" y="2439625"/>
              <a:ext cx="0" cy="782684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4632500" y="2440587"/>
              <a:ext cx="619281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0800000">
              <a:off x="4637993" y="2497737"/>
              <a:ext cx="556639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Flowchart: Manual Operation 80"/>
            <p:cNvSpPr/>
            <p:nvPr/>
          </p:nvSpPr>
          <p:spPr>
            <a:xfrm rot="10800000">
              <a:off x="4225919" y="2345306"/>
              <a:ext cx="533400" cy="779898"/>
            </a:xfrm>
            <a:prstGeom prst="flowChartManualOperation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an 84"/>
            <p:cNvSpPr/>
            <p:nvPr/>
          </p:nvSpPr>
          <p:spPr>
            <a:xfrm>
              <a:off x="3199368" y="1134729"/>
              <a:ext cx="1107404" cy="1147596"/>
            </a:xfrm>
            <a:prstGeom prst="can">
              <a:avLst/>
            </a:prstGeom>
            <a:solidFill>
              <a:srgbClr val="FF000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7582608" y="3403503"/>
              <a:ext cx="0" cy="45968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V="1">
              <a:off x="7639758" y="3347066"/>
              <a:ext cx="0" cy="51612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7032800" y="4394531"/>
              <a:ext cx="1599848" cy="0"/>
            </a:xfrm>
            <a:prstGeom prst="line">
              <a:avLst/>
            </a:prstGeom>
            <a:ln w="15875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7051782" y="5672411"/>
              <a:ext cx="1599848" cy="0"/>
            </a:xfrm>
            <a:prstGeom prst="line">
              <a:avLst/>
            </a:prstGeom>
            <a:ln w="15875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4316569" y="2466715"/>
              <a:ext cx="4322756" cy="1"/>
            </a:xfrm>
            <a:prstGeom prst="line">
              <a:avLst/>
            </a:prstGeom>
            <a:ln w="15875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Can 82"/>
            <p:cNvSpPr/>
            <p:nvPr/>
          </p:nvSpPr>
          <p:spPr>
            <a:xfrm>
              <a:off x="6400142" y="1614188"/>
              <a:ext cx="181828" cy="2132458"/>
            </a:xfrm>
            <a:prstGeom prst="ca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6" name="Straight Connector 145"/>
            <p:cNvCxnSpPr/>
            <p:nvPr/>
          </p:nvCxnSpPr>
          <p:spPr>
            <a:xfrm>
              <a:off x="6576720" y="3389598"/>
              <a:ext cx="2062606" cy="0"/>
            </a:xfrm>
            <a:prstGeom prst="line">
              <a:avLst/>
            </a:prstGeom>
            <a:ln w="15875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Can 177"/>
            <p:cNvSpPr/>
            <p:nvPr/>
          </p:nvSpPr>
          <p:spPr>
            <a:xfrm>
              <a:off x="5879361" y="1623982"/>
              <a:ext cx="181828" cy="2132458"/>
            </a:xfrm>
            <a:prstGeom prst="ca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Straight Arrow Connector 181"/>
            <p:cNvCxnSpPr/>
            <p:nvPr/>
          </p:nvCxnSpPr>
          <p:spPr>
            <a:xfrm>
              <a:off x="8334878" y="2466715"/>
              <a:ext cx="0" cy="905129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/>
            <p:nvPr/>
          </p:nvCxnSpPr>
          <p:spPr>
            <a:xfrm>
              <a:off x="8334878" y="4389792"/>
              <a:ext cx="0" cy="1283278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Box 184"/>
            <p:cNvSpPr txBox="1"/>
            <p:nvPr/>
          </p:nvSpPr>
          <p:spPr>
            <a:xfrm>
              <a:off x="8103084" y="2709611"/>
              <a:ext cx="46358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b="1" dirty="0"/>
                <a:t>Δ</a:t>
              </a:r>
              <a:r>
                <a:rPr lang="en-US" b="1" dirty="0"/>
                <a:t>H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8127129" y="4816918"/>
              <a:ext cx="41549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b="1" dirty="0"/>
                <a:t>Δ</a:t>
              </a:r>
              <a:r>
                <a:rPr lang="en-US" b="1" dirty="0"/>
                <a:t>L</a:t>
              </a: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3272835" y="1603614"/>
              <a:ext cx="9664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nutrient</a:t>
              </a: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5578567" y="1241599"/>
              <a:ext cx="13526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piezometers</a:t>
              </a:r>
            </a:p>
          </p:txBody>
        </p:sp>
        <p:cxnSp>
          <p:nvCxnSpPr>
            <p:cNvPr id="200" name="Straight Connector 199"/>
            <p:cNvCxnSpPr/>
            <p:nvPr/>
          </p:nvCxnSpPr>
          <p:spPr>
            <a:xfrm>
              <a:off x="6732032" y="4228670"/>
              <a:ext cx="9144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Can 193"/>
            <p:cNvSpPr/>
            <p:nvPr/>
          </p:nvSpPr>
          <p:spPr>
            <a:xfrm>
              <a:off x="6298769" y="4205746"/>
              <a:ext cx="929539" cy="184046"/>
            </a:xfrm>
            <a:prstGeom prst="can">
              <a:avLst/>
            </a:prstGeom>
            <a:solidFill>
              <a:schemeClr val="bg1"/>
            </a:solidFill>
            <a:ln w="222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32628"/>
            <a:ext cx="8991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A constant head </a:t>
            </a:r>
            <a:r>
              <a:rPr lang="en-US" sz="3200" b="1" dirty="0" err="1"/>
              <a:t>permeameter</a:t>
            </a:r>
            <a:r>
              <a:rPr lang="en-US" sz="3200" b="1" dirty="0"/>
              <a:t> allows for the calculation of hydraulic conductivity (K).</a:t>
            </a:r>
          </a:p>
        </p:txBody>
      </p:sp>
      <p:grpSp>
        <p:nvGrpSpPr>
          <p:cNvPr id="171" name="Group 170"/>
          <p:cNvGrpSpPr/>
          <p:nvPr/>
        </p:nvGrpSpPr>
        <p:grpSpPr>
          <a:xfrm>
            <a:off x="208712" y="4539091"/>
            <a:ext cx="3581399" cy="2209800"/>
            <a:chOff x="5562601" y="2514600"/>
            <a:chExt cx="3581399" cy="2209800"/>
          </a:xfrm>
        </p:grpSpPr>
        <p:grpSp>
          <p:nvGrpSpPr>
            <p:cNvPr id="164" name="Group 163"/>
            <p:cNvGrpSpPr/>
            <p:nvPr/>
          </p:nvGrpSpPr>
          <p:grpSpPr>
            <a:xfrm>
              <a:off x="5787945" y="2649220"/>
              <a:ext cx="2822655" cy="1301547"/>
              <a:chOff x="5867400" y="914968"/>
              <a:chExt cx="2822655" cy="1301547"/>
            </a:xfrm>
          </p:grpSpPr>
          <p:sp>
            <p:nvSpPr>
              <p:cNvPr id="165" name="TextBox 164"/>
              <p:cNvSpPr txBox="1"/>
              <p:nvPr/>
            </p:nvSpPr>
            <p:spPr>
              <a:xfrm>
                <a:off x="5867400" y="1247018"/>
                <a:ext cx="8755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</a:rPr>
                  <a:t>K = </a:t>
                </a: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7453017" y="914968"/>
                <a:ext cx="5020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2060"/>
                    </a:solidFill>
                  </a:rPr>
                  <a:t>Q</a:t>
                </a: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6718040" y="1570184"/>
                <a:ext cx="19720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2060"/>
                    </a:solidFill>
                  </a:rPr>
                  <a:t>A(∆H/∆L)</a:t>
                </a:r>
              </a:p>
            </p:txBody>
          </p:sp>
          <p:cxnSp>
            <p:nvCxnSpPr>
              <p:cNvPr id="168" name="Straight Connector 167"/>
              <p:cNvCxnSpPr/>
              <p:nvPr/>
            </p:nvCxnSpPr>
            <p:spPr>
              <a:xfrm>
                <a:off x="6705600" y="1570184"/>
                <a:ext cx="1981200" cy="0"/>
              </a:xfrm>
              <a:prstGeom prst="line">
                <a:avLst/>
              </a:prstGeom>
              <a:ln w="3492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9" name="Rectangle 168"/>
            <p:cNvSpPr/>
            <p:nvPr/>
          </p:nvSpPr>
          <p:spPr>
            <a:xfrm>
              <a:off x="5562601" y="2514600"/>
              <a:ext cx="3429000" cy="175260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5658421" y="4324290"/>
              <a:ext cx="348557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accent4"/>
                  </a:solidFill>
                </a:rPr>
                <a:t>units of K are cm/s or g/d/ft</a:t>
              </a:r>
              <a:r>
                <a:rPr lang="en-US" sz="2000" b="1" baseline="30000" dirty="0">
                  <a:solidFill>
                    <a:schemeClr val="accent4"/>
                  </a:solidFill>
                </a:rPr>
                <a:t>2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710064" y="4430888"/>
            <a:ext cx="507668" cy="1275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4" name="Group 253"/>
          <p:cNvGrpSpPr/>
          <p:nvPr/>
        </p:nvGrpSpPr>
        <p:grpSpPr>
          <a:xfrm>
            <a:off x="3938002" y="2323422"/>
            <a:ext cx="3041132" cy="4263827"/>
            <a:chOff x="3938002" y="2323422"/>
            <a:chExt cx="3041132" cy="4263827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677551" y="6572396"/>
              <a:ext cx="230158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3" name="Group 252"/>
            <p:cNvGrpSpPr/>
            <p:nvPr/>
          </p:nvGrpSpPr>
          <p:grpSpPr>
            <a:xfrm>
              <a:off x="3938002" y="2323422"/>
              <a:ext cx="493743" cy="722376"/>
              <a:chOff x="3938002" y="2323422"/>
              <a:chExt cx="493743" cy="722376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V="1">
                <a:off x="3940961" y="2323422"/>
                <a:ext cx="0" cy="72237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>
                <a:off x="3938002" y="3025800"/>
                <a:ext cx="493743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2" name="Straight Connector 221"/>
            <p:cNvCxnSpPr/>
            <p:nvPr/>
          </p:nvCxnSpPr>
          <p:spPr>
            <a:xfrm flipV="1">
              <a:off x="4677606" y="3176537"/>
              <a:ext cx="0" cy="3410712"/>
            </a:xfrm>
            <a:prstGeom prst="line">
              <a:avLst/>
            </a:prstGeom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6072735" y="2489516"/>
            <a:ext cx="1724743" cy="4075665"/>
            <a:chOff x="6073929" y="2481683"/>
            <a:chExt cx="1724743" cy="4075665"/>
          </a:xfrm>
        </p:grpSpPr>
        <p:grpSp>
          <p:nvGrpSpPr>
            <p:cNvPr id="255" name="Group 254"/>
            <p:cNvGrpSpPr/>
            <p:nvPr/>
          </p:nvGrpSpPr>
          <p:grpSpPr>
            <a:xfrm>
              <a:off x="6144813" y="3402918"/>
              <a:ext cx="1653859" cy="3154430"/>
              <a:chOff x="6146929" y="3402920"/>
              <a:chExt cx="1653859" cy="3154430"/>
            </a:xfrm>
          </p:grpSpPr>
          <p:cxnSp>
            <p:nvCxnSpPr>
              <p:cNvPr id="227" name="Straight Connector 226"/>
              <p:cNvCxnSpPr/>
              <p:nvPr/>
            </p:nvCxnSpPr>
            <p:spPr>
              <a:xfrm>
                <a:off x="6146929" y="6225614"/>
                <a:ext cx="78926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flipV="1">
                <a:off x="6160277" y="3786670"/>
                <a:ext cx="0" cy="246137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>
                <a:endCxn id="33" idx="2"/>
              </p:cNvCxnSpPr>
              <p:nvPr/>
            </p:nvCxnSpPr>
            <p:spPr>
              <a:xfrm flipV="1">
                <a:off x="6960876" y="5706208"/>
                <a:ext cx="7531" cy="85114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flipH="1" flipV="1">
                <a:off x="6959295" y="3412940"/>
                <a:ext cx="1" cy="87208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flipV="1">
                <a:off x="7799028" y="3402920"/>
                <a:ext cx="0" cy="49134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flipV="1">
                <a:off x="6677311" y="3789406"/>
                <a:ext cx="0" cy="16459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>
                <a:off x="6945965" y="3416664"/>
                <a:ext cx="854823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>
                <a:off x="6698068" y="3939957"/>
                <a:ext cx="25040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Can 87"/>
            <p:cNvSpPr/>
            <p:nvPr/>
          </p:nvSpPr>
          <p:spPr>
            <a:xfrm>
              <a:off x="6073929" y="2481683"/>
              <a:ext cx="166023" cy="1298523"/>
            </a:xfrm>
            <a:prstGeom prst="can">
              <a:avLst/>
            </a:prstGeom>
            <a:solidFill>
              <a:srgbClr val="FF0000"/>
            </a:solidFill>
            <a:ln w="158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Can 89"/>
            <p:cNvSpPr/>
            <p:nvPr/>
          </p:nvSpPr>
          <p:spPr>
            <a:xfrm>
              <a:off x="6597060" y="3412940"/>
              <a:ext cx="164592" cy="367266"/>
            </a:xfrm>
            <a:prstGeom prst="can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Flowchart: Manual Operation 159"/>
          <p:cNvSpPr/>
          <p:nvPr/>
        </p:nvSpPr>
        <p:spPr>
          <a:xfrm rot="10800000">
            <a:off x="4431743" y="2499295"/>
            <a:ext cx="499489" cy="65699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149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59"/>
              <a:gd name="connsiteX1" fmla="*/ 10000 w 10000"/>
              <a:gd name="connsiteY1" fmla="*/ 0 h 10059"/>
              <a:gd name="connsiteX2" fmla="*/ 8149 w 10000"/>
              <a:gd name="connsiteY2" fmla="*/ 10000 h 10059"/>
              <a:gd name="connsiteX3" fmla="*/ 1701 w 10000"/>
              <a:gd name="connsiteY3" fmla="*/ 10059 h 10059"/>
              <a:gd name="connsiteX4" fmla="*/ 0 w 10000"/>
              <a:gd name="connsiteY4" fmla="*/ 0 h 10059"/>
              <a:gd name="connsiteX0" fmla="*/ 0 w 10000"/>
              <a:gd name="connsiteY0" fmla="*/ 0 h 10059"/>
              <a:gd name="connsiteX1" fmla="*/ 10000 w 10000"/>
              <a:gd name="connsiteY1" fmla="*/ 0 h 10059"/>
              <a:gd name="connsiteX2" fmla="*/ 8448 w 10000"/>
              <a:gd name="connsiteY2" fmla="*/ 10000 h 10059"/>
              <a:gd name="connsiteX3" fmla="*/ 1701 w 10000"/>
              <a:gd name="connsiteY3" fmla="*/ 10059 h 10059"/>
              <a:gd name="connsiteX4" fmla="*/ 0 w 10000"/>
              <a:gd name="connsiteY4" fmla="*/ 0 h 1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59">
                <a:moveTo>
                  <a:pt x="0" y="0"/>
                </a:moveTo>
                <a:lnTo>
                  <a:pt x="10000" y="0"/>
                </a:lnTo>
                <a:lnTo>
                  <a:pt x="8448" y="10000"/>
                </a:lnTo>
                <a:lnTo>
                  <a:pt x="1701" y="1005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865951" y="2515271"/>
            <a:ext cx="557784" cy="742259"/>
            <a:chOff x="4865951" y="2515271"/>
            <a:chExt cx="557784" cy="742259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4865951" y="2515271"/>
              <a:ext cx="55778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5405532" y="2529780"/>
              <a:ext cx="0" cy="727750"/>
            </a:xfrm>
            <a:prstGeom prst="line">
              <a:avLst/>
            </a:prstGeom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865951" y="3254403"/>
            <a:ext cx="3387377" cy="1120108"/>
            <a:chOff x="4865951" y="3254403"/>
            <a:chExt cx="3387377" cy="1120108"/>
          </a:xfrm>
        </p:grpSpPr>
        <p:grpSp>
          <p:nvGrpSpPr>
            <p:cNvPr id="5" name="Group 4"/>
            <p:cNvGrpSpPr/>
            <p:nvPr/>
          </p:nvGrpSpPr>
          <p:grpSpPr>
            <a:xfrm>
              <a:off x="4865951" y="3254403"/>
              <a:ext cx="749051" cy="604740"/>
              <a:chOff x="4865951" y="3254403"/>
              <a:chExt cx="749051" cy="604740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4865951" y="3489811"/>
                <a:ext cx="7490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/>
                  <a:t>waste</a:t>
                </a:r>
              </a:p>
            </p:txBody>
          </p:sp>
          <p:cxnSp>
            <p:nvCxnSpPr>
              <p:cNvPr id="96" name="Straight Arrow Connector 95"/>
              <p:cNvCxnSpPr/>
              <p:nvPr/>
            </p:nvCxnSpPr>
            <p:spPr>
              <a:xfrm flipH="1">
                <a:off x="5225559" y="3254403"/>
                <a:ext cx="178051" cy="256187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stealth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96"/>
            <p:cNvSpPr txBox="1"/>
            <p:nvPr/>
          </p:nvSpPr>
          <p:spPr>
            <a:xfrm>
              <a:off x="7909964" y="4005179"/>
              <a:ext cx="3433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Q</a:t>
              </a:r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>
              <a:off x="7803293" y="3902771"/>
              <a:ext cx="214363" cy="218105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stealth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" name="TextBox 255"/>
          <p:cNvSpPr txBox="1"/>
          <p:nvPr/>
        </p:nvSpPr>
        <p:spPr>
          <a:xfrm rot="5400000">
            <a:off x="6503125" y="4885742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228615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3333C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206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514</Words>
  <Application>Microsoft Office PowerPoint</Application>
  <PresentationFormat>On-screen Show (4:3)</PresentationFormat>
  <Paragraphs>98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Leslie</dc:creator>
  <cp:lastModifiedBy>Leslie</cp:lastModifiedBy>
  <cp:revision>51</cp:revision>
  <dcterms:created xsi:type="dcterms:W3CDTF">2012-01-20T15:56:46Z</dcterms:created>
  <dcterms:modified xsi:type="dcterms:W3CDTF">2017-10-03T02:43:10Z</dcterms:modified>
</cp:coreProperties>
</file>